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8"/>
  </p:notesMasterIdLst>
  <p:sldIdLst>
    <p:sldId id="256" r:id="rId2"/>
    <p:sldId id="258" r:id="rId3"/>
    <p:sldId id="260" r:id="rId4"/>
    <p:sldId id="259" r:id="rId5"/>
    <p:sldId id="261" r:id="rId6"/>
    <p:sldId id="262" r:id="rId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32" d="100"/>
          <a:sy n="132" d="100"/>
        </p:scale>
        <p:origin x="-1014" y="-78"/>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4C2A8C3-ED9A-4892-9C92-2A577FB50CE5}" type="datetimeFigureOut">
              <a:rPr lang="en-US" smtClean="0"/>
              <a:t>10/25/2011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88718E2-3424-49FA-AC42-59B6BA92A84F}" type="slidenum">
              <a:rPr lang="en-US" smtClean="0"/>
              <a:t>‹#›</a:t>
            </a:fld>
            <a:endParaRPr lang="en-US"/>
          </a:p>
        </p:txBody>
      </p:sp>
    </p:spTree>
    <p:extLst>
      <p:ext uri="{BB962C8B-B14F-4D97-AF65-F5344CB8AC3E}">
        <p14:creationId xmlns:p14="http://schemas.microsoft.com/office/powerpoint/2010/main" val="229376819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ja-JP" altLang="en-US" sz="1200" kern="1200" dirty="0" smtClean="0">
                <a:solidFill>
                  <a:schemeClr val="tx1"/>
                </a:solidFill>
                <a:effectLst/>
                <a:latin typeface="+mn-lt"/>
                <a:ea typeface="+mn-ea"/>
                <a:cs typeface="+mn-cs"/>
              </a:rPr>
              <a:t>こんにちは。就職祝いについてお話します。</a:t>
            </a:r>
            <a:endParaRPr lang="en-US" dirty="0"/>
          </a:p>
        </p:txBody>
      </p:sp>
      <p:sp>
        <p:nvSpPr>
          <p:cNvPr id="4" name="Slide Number Placeholder 3"/>
          <p:cNvSpPr>
            <a:spLocks noGrp="1"/>
          </p:cNvSpPr>
          <p:nvPr>
            <p:ph type="sldNum" sz="quarter" idx="10"/>
          </p:nvPr>
        </p:nvSpPr>
        <p:spPr/>
        <p:txBody>
          <a:bodyPr/>
          <a:lstStyle/>
          <a:p>
            <a:fld id="{988718E2-3424-49FA-AC42-59B6BA92A84F}" type="slidenum">
              <a:rPr lang="en-US" smtClean="0"/>
              <a:t>1</a:t>
            </a:fld>
            <a:endParaRPr lang="en-US"/>
          </a:p>
        </p:txBody>
      </p:sp>
    </p:spTree>
    <p:extLst>
      <p:ext uri="{BB962C8B-B14F-4D97-AF65-F5344CB8AC3E}">
        <p14:creationId xmlns:p14="http://schemas.microsoft.com/office/powerpoint/2010/main" val="190809319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ja-JP" altLang="en-US" sz="1200" kern="1200" dirty="0" smtClean="0">
                <a:solidFill>
                  <a:schemeClr val="tx1"/>
                </a:solidFill>
                <a:effectLst/>
                <a:latin typeface="+mn-lt"/>
                <a:ea typeface="+mn-ea"/>
                <a:cs typeface="+mn-cs"/>
              </a:rPr>
              <a:t>就職祝いは新しい仕事を見つけた時のお祝いです。アメリカでもほぼ同じ習慣（しゅうかん）があります。一般的なものは手帳、名刺入れ、万年筆、ビジネスバッグなど仕事ですぐに利用できるものを選ぶ人が多いようです。昔から万年筆が就職祝いの王道とされてきましたが、昨今ではあまりビジネスで使われることがなくなってきました。</a:t>
            </a:r>
            <a:endParaRPr lang="en-US" dirty="0"/>
          </a:p>
        </p:txBody>
      </p:sp>
      <p:sp>
        <p:nvSpPr>
          <p:cNvPr id="4" name="Slide Number Placeholder 3"/>
          <p:cNvSpPr>
            <a:spLocks noGrp="1"/>
          </p:cNvSpPr>
          <p:nvPr>
            <p:ph type="sldNum" sz="quarter" idx="10"/>
          </p:nvPr>
        </p:nvSpPr>
        <p:spPr/>
        <p:txBody>
          <a:bodyPr/>
          <a:lstStyle/>
          <a:p>
            <a:fld id="{988718E2-3424-49FA-AC42-59B6BA92A84F}" type="slidenum">
              <a:rPr lang="en-US" smtClean="0"/>
              <a:t>2</a:t>
            </a:fld>
            <a:endParaRPr lang="en-US"/>
          </a:p>
        </p:txBody>
      </p:sp>
    </p:spTree>
    <p:extLst>
      <p:ext uri="{BB962C8B-B14F-4D97-AF65-F5344CB8AC3E}">
        <p14:creationId xmlns:p14="http://schemas.microsoft.com/office/powerpoint/2010/main" val="119927036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ja-JP" altLang="en-US" sz="1200" kern="1200" dirty="0" smtClean="0">
                <a:solidFill>
                  <a:schemeClr val="tx1"/>
                </a:solidFill>
                <a:effectLst/>
                <a:latin typeface="+mn-lt"/>
                <a:ea typeface="+mn-ea"/>
                <a:cs typeface="+mn-cs"/>
              </a:rPr>
              <a:t>男性ではネクタイやスーツ、ワイシャツや革靴といった身に着けるものも就職祝として人気があると聞きます。女性も男性と同じくスーツやスカーフなど身に着けるものに人気があり、さりげないおしゃれとしてシンプルなデザインのネックレスやピアスなども就職祝いとして人気だとか。資生堂やコーセー、カネボウ、花王などの化粧品メーカーは古くから女性に愛用されてきた老舗化粧品メーカーとして有名で、就職祝いなどにもよく活用されています。</a:t>
            </a:r>
            <a:endParaRPr lang="en-US" dirty="0"/>
          </a:p>
        </p:txBody>
      </p:sp>
      <p:sp>
        <p:nvSpPr>
          <p:cNvPr id="4" name="Slide Number Placeholder 3"/>
          <p:cNvSpPr>
            <a:spLocks noGrp="1"/>
          </p:cNvSpPr>
          <p:nvPr>
            <p:ph type="sldNum" sz="quarter" idx="10"/>
          </p:nvPr>
        </p:nvSpPr>
        <p:spPr/>
        <p:txBody>
          <a:bodyPr/>
          <a:lstStyle/>
          <a:p>
            <a:fld id="{988718E2-3424-49FA-AC42-59B6BA92A84F}" type="slidenum">
              <a:rPr lang="en-US" smtClean="0"/>
              <a:t>3</a:t>
            </a:fld>
            <a:endParaRPr lang="en-US"/>
          </a:p>
        </p:txBody>
      </p:sp>
    </p:spTree>
    <p:extLst>
      <p:ext uri="{BB962C8B-B14F-4D97-AF65-F5344CB8AC3E}">
        <p14:creationId xmlns:p14="http://schemas.microsoft.com/office/powerpoint/2010/main" val="54262766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ja-JP" altLang="en-US" sz="1200" kern="1200" dirty="0" smtClean="0">
                <a:solidFill>
                  <a:schemeClr val="tx1"/>
                </a:solidFill>
                <a:effectLst/>
                <a:latin typeface="+mn-lt"/>
                <a:ea typeface="+mn-ea"/>
                <a:cs typeface="+mn-cs"/>
              </a:rPr>
              <a:t>就職祝いで一番ポピュラーなものは腕時計のようです。あまりに海外の高級な腕時計は就職祝いには向いていないから、セイコーやカシオ、シチズンなどの腕時計は就職祝いに向きます。</a:t>
            </a:r>
            <a:endParaRPr lang="en-US" dirty="0"/>
          </a:p>
        </p:txBody>
      </p:sp>
      <p:sp>
        <p:nvSpPr>
          <p:cNvPr id="4" name="Slide Number Placeholder 3"/>
          <p:cNvSpPr>
            <a:spLocks noGrp="1"/>
          </p:cNvSpPr>
          <p:nvPr>
            <p:ph type="sldNum" sz="quarter" idx="10"/>
          </p:nvPr>
        </p:nvSpPr>
        <p:spPr/>
        <p:txBody>
          <a:bodyPr/>
          <a:lstStyle/>
          <a:p>
            <a:fld id="{988718E2-3424-49FA-AC42-59B6BA92A84F}" type="slidenum">
              <a:rPr lang="en-US" smtClean="0"/>
              <a:t>4</a:t>
            </a:fld>
            <a:endParaRPr lang="en-US"/>
          </a:p>
        </p:txBody>
      </p:sp>
    </p:spTree>
    <p:extLst>
      <p:ext uri="{BB962C8B-B14F-4D97-AF65-F5344CB8AC3E}">
        <p14:creationId xmlns:p14="http://schemas.microsoft.com/office/powerpoint/2010/main" val="20252202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ja-JP" altLang="en-US" sz="1200" kern="1200" dirty="0" smtClean="0">
                <a:solidFill>
                  <a:schemeClr val="tx1"/>
                </a:solidFill>
                <a:effectLst/>
                <a:latin typeface="+mn-lt"/>
                <a:ea typeface="+mn-ea"/>
                <a:cs typeface="+mn-cs"/>
              </a:rPr>
              <a:t>就職祝いのプレゼントには、たくさんの種類があります。結局、仕事に役立つだろうと個人的に思うものです。</a:t>
            </a:r>
            <a:endParaRPr lang="en-US" dirty="0"/>
          </a:p>
        </p:txBody>
      </p:sp>
      <p:sp>
        <p:nvSpPr>
          <p:cNvPr id="4" name="Slide Number Placeholder 3"/>
          <p:cNvSpPr>
            <a:spLocks noGrp="1"/>
          </p:cNvSpPr>
          <p:nvPr>
            <p:ph type="sldNum" sz="quarter" idx="10"/>
          </p:nvPr>
        </p:nvSpPr>
        <p:spPr/>
        <p:txBody>
          <a:bodyPr/>
          <a:lstStyle/>
          <a:p>
            <a:fld id="{988718E2-3424-49FA-AC42-59B6BA92A84F}" type="slidenum">
              <a:rPr lang="en-US" smtClean="0"/>
              <a:t>5</a:t>
            </a:fld>
            <a:endParaRPr lang="en-US"/>
          </a:p>
        </p:txBody>
      </p:sp>
    </p:spTree>
    <p:extLst>
      <p:ext uri="{BB962C8B-B14F-4D97-AF65-F5344CB8AC3E}">
        <p14:creationId xmlns:p14="http://schemas.microsoft.com/office/powerpoint/2010/main" val="352285275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ja-JP" altLang="en-US" sz="1200" kern="1200" dirty="0" smtClean="0">
                <a:solidFill>
                  <a:schemeClr val="tx1"/>
                </a:solidFill>
                <a:effectLst/>
                <a:latin typeface="+mn-lt"/>
                <a:ea typeface="+mn-ea"/>
                <a:cs typeface="+mn-cs"/>
              </a:rPr>
              <a:t>これでプレゼンテーションを終わりします。ご清聴ありがとうございました。</a:t>
            </a:r>
            <a:endParaRPr lang="en-US" dirty="0"/>
          </a:p>
        </p:txBody>
      </p:sp>
      <p:sp>
        <p:nvSpPr>
          <p:cNvPr id="4" name="Slide Number Placeholder 3"/>
          <p:cNvSpPr>
            <a:spLocks noGrp="1"/>
          </p:cNvSpPr>
          <p:nvPr>
            <p:ph type="sldNum" sz="quarter" idx="10"/>
          </p:nvPr>
        </p:nvSpPr>
        <p:spPr/>
        <p:txBody>
          <a:bodyPr/>
          <a:lstStyle/>
          <a:p>
            <a:fld id="{988718E2-3424-49FA-AC42-59B6BA92A84F}" type="slidenum">
              <a:rPr lang="en-US" smtClean="0"/>
              <a:t>6</a:t>
            </a:fld>
            <a:endParaRPr lang="en-US"/>
          </a:p>
        </p:txBody>
      </p:sp>
    </p:spTree>
    <p:extLst>
      <p:ext uri="{BB962C8B-B14F-4D97-AF65-F5344CB8AC3E}">
        <p14:creationId xmlns:p14="http://schemas.microsoft.com/office/powerpoint/2010/main" val="213385520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3" name="Group 42"/>
          <p:cNvGrpSpPr/>
          <p:nvPr/>
        </p:nvGrpSpPr>
        <p:grpSpPr>
          <a:xfrm>
            <a:off x="-382404" y="0"/>
            <a:ext cx="9932332" cy="6858000"/>
            <a:chOff x="-382404" y="0"/>
            <a:chExt cx="9932332" cy="6858000"/>
          </a:xfrm>
        </p:grpSpPr>
        <p:grpSp>
          <p:nvGrpSpPr>
            <p:cNvPr id="44" name="Group 44"/>
            <p:cNvGrpSpPr/>
            <p:nvPr/>
          </p:nvGrpSpPr>
          <p:grpSpPr>
            <a:xfrm>
              <a:off x="0" y="0"/>
              <a:ext cx="9144000" cy="6858000"/>
              <a:chOff x="0" y="0"/>
              <a:chExt cx="9144000" cy="6858000"/>
            </a:xfrm>
          </p:grpSpPr>
          <p:grpSp>
            <p:nvGrpSpPr>
              <p:cNvPr id="70" name="Group 4"/>
              <p:cNvGrpSpPr/>
              <p:nvPr/>
            </p:nvGrpSpPr>
            <p:grpSpPr>
              <a:xfrm>
                <a:off x="0" y="0"/>
                <a:ext cx="2514600" cy="6858000"/>
                <a:chOff x="0" y="0"/>
                <a:chExt cx="2514600" cy="6858000"/>
              </a:xfrm>
            </p:grpSpPr>
            <p:sp>
              <p:nvSpPr>
                <p:cNvPr id="115" name="Rectangle 11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6"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7"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1" name="Group 5"/>
              <p:cNvGrpSpPr/>
              <p:nvPr/>
            </p:nvGrpSpPr>
            <p:grpSpPr>
              <a:xfrm>
                <a:off x="422910" y="0"/>
                <a:ext cx="2514600" cy="6858000"/>
                <a:chOff x="0" y="0"/>
                <a:chExt cx="2514600" cy="6858000"/>
              </a:xfrm>
            </p:grpSpPr>
            <p:sp>
              <p:nvSpPr>
                <p:cNvPr id="85" name="Rectangle 8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11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Rectangle 80"/>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5" name="Freeform 44"/>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Freeform 51"/>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3" name="Hexagon 52"/>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Freeform 57"/>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Freeform 67"/>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Freeform 68"/>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4649096" y="-21511"/>
            <a:ext cx="3505200" cy="231288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4733365" y="2708476"/>
            <a:ext cx="3313355" cy="1702160"/>
          </a:xfrm>
        </p:spPr>
        <p:txBody>
          <a:bodyPr>
            <a:normAutofit/>
          </a:bodyPr>
          <a:lstStyle>
            <a:lvl1pPr>
              <a:defRPr sz="3600"/>
            </a:lvl1pPr>
          </a:lstStyle>
          <a:p>
            <a:r>
              <a:rPr lang="en-US" smtClean="0"/>
              <a:t>Click to edit Master title style</a:t>
            </a:r>
            <a:endParaRPr lang="en-US" dirty="0"/>
          </a:p>
        </p:txBody>
      </p:sp>
      <p:sp>
        <p:nvSpPr>
          <p:cNvPr id="3" name="Subtitle 2"/>
          <p:cNvSpPr>
            <a:spLocks noGrp="1"/>
          </p:cNvSpPr>
          <p:nvPr>
            <p:ph type="subTitle" idx="1"/>
          </p:nvPr>
        </p:nvSpPr>
        <p:spPr>
          <a:xfrm>
            <a:off x="4733365" y="4421080"/>
            <a:ext cx="3309803" cy="1260629"/>
          </a:xfrm>
        </p:spPr>
        <p:txBody>
          <a:bodyPr>
            <a:normAutofit/>
          </a:bodyPr>
          <a:lstStyle>
            <a:lvl1pPr marL="0" indent="0" algn="l">
              <a:buNone/>
              <a:defRPr sz="1800">
                <a:solidFill>
                  <a:srgbClr val="42424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a:xfrm>
            <a:off x="4738744" y="1516828"/>
            <a:ext cx="2133600" cy="750981"/>
          </a:xfrm>
        </p:spPr>
        <p:txBody>
          <a:bodyPr anchor="b"/>
          <a:lstStyle>
            <a:lvl1pPr algn="l">
              <a:defRPr sz="2400"/>
            </a:lvl1pPr>
          </a:lstStyle>
          <a:p>
            <a:fld id="{BE6CB44F-16F5-41DF-85C2-7596223F29B3}" type="datetimeFigureOut">
              <a:rPr lang="en-US" smtClean="0"/>
              <a:t>10/25/2011</a:t>
            </a:fld>
            <a:endParaRPr lang="en-US"/>
          </a:p>
        </p:txBody>
      </p:sp>
      <p:sp>
        <p:nvSpPr>
          <p:cNvPr id="50" name="Rectangle 49"/>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ooter Placeholder 4"/>
          <p:cNvSpPr>
            <a:spLocks noGrp="1"/>
          </p:cNvSpPr>
          <p:nvPr>
            <p:ph type="ftr" sz="quarter" idx="11"/>
          </p:nvPr>
        </p:nvSpPr>
        <p:spPr>
          <a:xfrm>
            <a:off x="5303520" y="5719966"/>
            <a:ext cx="2831592" cy="365125"/>
          </a:xfrm>
        </p:spPr>
        <p:txBody>
          <a:bodyPr>
            <a:normAutofit/>
          </a:bodyPr>
          <a:lstStyle>
            <a:lvl1pPr>
              <a:defRPr>
                <a:solidFill>
                  <a:schemeClr val="accent1"/>
                </a:solidFill>
              </a:defRPr>
            </a:lvl1pPr>
          </a:lstStyle>
          <a:p>
            <a:endParaRPr lang="en-US"/>
          </a:p>
        </p:txBody>
      </p:sp>
      <p:sp>
        <p:nvSpPr>
          <p:cNvPr id="6" name="Slide Number Placeholder 5"/>
          <p:cNvSpPr>
            <a:spLocks noGrp="1"/>
          </p:cNvSpPr>
          <p:nvPr>
            <p:ph type="sldNum" sz="quarter" idx="12"/>
          </p:nvPr>
        </p:nvSpPr>
        <p:spPr>
          <a:xfrm>
            <a:off x="4649096" y="5719966"/>
            <a:ext cx="643666" cy="365125"/>
          </a:xfrm>
        </p:spPr>
        <p:txBody>
          <a:bodyPr/>
          <a:lstStyle>
            <a:lvl1pPr>
              <a:defRPr>
                <a:solidFill>
                  <a:schemeClr val="accent1"/>
                </a:solidFill>
              </a:defRPr>
            </a:lvl1pPr>
          </a:lstStyle>
          <a:p>
            <a:fld id="{77CE4636-F4C9-479F-845C-47E9D19E9254}" type="slidenum">
              <a:rPr lang="en-US" smtClean="0"/>
              <a:t>‹#›</a:t>
            </a:fld>
            <a:endParaRPr lang="en-US"/>
          </a:p>
        </p:txBody>
      </p:sp>
      <p:sp>
        <p:nvSpPr>
          <p:cNvPr id="89" name="Rectangle 88"/>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E6CB44F-16F5-41DF-85C2-7596223F29B3}" type="datetimeFigureOut">
              <a:rPr lang="en-US" smtClean="0"/>
              <a:t>10/25/2011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7CE4636-F4C9-479F-845C-47E9D19E9254}"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030147"/>
            <a:ext cx="1484453" cy="4780344"/>
          </a:xfrm>
        </p:spPr>
        <p:txBody>
          <a:bodyPr vert="eaVert" anchor="ctr"/>
          <a:lstStyle/>
          <a:p>
            <a:r>
              <a:rPr lang="en-US" smtClean="0"/>
              <a:t>Click to edit Master title style</a:t>
            </a:r>
            <a:endParaRPr lang="en-US"/>
          </a:p>
        </p:txBody>
      </p:sp>
      <p:sp>
        <p:nvSpPr>
          <p:cNvPr id="3" name="Vertical Text Placeholder 2"/>
          <p:cNvSpPr>
            <a:spLocks noGrp="1"/>
          </p:cNvSpPr>
          <p:nvPr>
            <p:ph type="body" orient="vert" idx="1"/>
          </p:nvPr>
        </p:nvSpPr>
        <p:spPr>
          <a:xfrm>
            <a:off x="1053296" y="1030147"/>
            <a:ext cx="5423704" cy="478034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E6CB44F-16F5-41DF-85C2-7596223F29B3}" type="datetimeFigureOut">
              <a:rPr lang="en-US" smtClean="0"/>
              <a:t>10/25/2011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7CE4636-F4C9-479F-845C-47E9D19E9254}"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E6CB44F-16F5-41DF-85C2-7596223F29B3}" type="datetimeFigureOut">
              <a:rPr lang="en-US" smtClean="0"/>
              <a:t>10/25/2011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7CE4636-F4C9-479F-845C-47E9D19E9254}"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258645" y="2900829"/>
            <a:ext cx="6637468" cy="1362075"/>
          </a:xfrm>
        </p:spPr>
        <p:txBody>
          <a:bodyPr anchor="b"/>
          <a:lstStyle>
            <a:lvl1pPr algn="l">
              <a:defRPr sz="4000" b="0" cap="none" baseline="0"/>
            </a:lvl1pPr>
          </a:lstStyle>
          <a:p>
            <a:r>
              <a:rPr lang="en-US" smtClean="0"/>
              <a:t>Click to edit Master title style</a:t>
            </a:r>
            <a:endParaRPr lang="en-US" dirty="0"/>
          </a:p>
        </p:txBody>
      </p:sp>
      <p:sp>
        <p:nvSpPr>
          <p:cNvPr id="3" name="Text Placeholder 2"/>
          <p:cNvSpPr>
            <a:spLocks noGrp="1"/>
          </p:cNvSpPr>
          <p:nvPr>
            <p:ph type="body" idx="1"/>
          </p:nvPr>
        </p:nvSpPr>
        <p:spPr>
          <a:xfrm>
            <a:off x="1258645" y="4267200"/>
            <a:ext cx="6637467" cy="1520413"/>
          </a:xfrm>
        </p:spPr>
        <p:txBody>
          <a:bodyPr anchor="t"/>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E6CB44F-16F5-41DF-85C2-7596223F29B3}" type="datetimeFigureOut">
              <a:rPr lang="en-US" smtClean="0"/>
              <a:t>10/25/2011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7CE4636-F4C9-479F-845C-47E9D19E9254}"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Date Placeholder 4"/>
          <p:cNvSpPr>
            <a:spLocks noGrp="1"/>
          </p:cNvSpPr>
          <p:nvPr>
            <p:ph type="dt" sz="half" idx="10"/>
          </p:nvPr>
        </p:nvSpPr>
        <p:spPr/>
        <p:txBody>
          <a:bodyPr/>
          <a:lstStyle/>
          <a:p>
            <a:fld id="{BE6CB44F-16F5-41DF-85C2-7596223F29B3}" type="datetimeFigureOut">
              <a:rPr lang="en-US" smtClean="0"/>
              <a:t>10/25/2011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7CE4636-F4C9-479F-845C-47E9D19E9254}" type="slidenum">
              <a:rPr lang="en-US" smtClean="0"/>
              <a:t>‹#›</a:t>
            </a:fld>
            <a:endParaRPr lang="en-US"/>
          </a:p>
        </p:txBody>
      </p:sp>
      <p:sp>
        <p:nvSpPr>
          <p:cNvPr id="9" name="Content Placeholder 8"/>
          <p:cNvSpPr>
            <a:spLocks noGrp="1"/>
          </p:cNvSpPr>
          <p:nvPr>
            <p:ph sz="quarter" idx="13"/>
          </p:nvPr>
        </p:nvSpPr>
        <p:spPr>
          <a:xfrm>
            <a:off x="1042416" y="2313432"/>
            <a:ext cx="3419856" cy="349300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Content Placeholder 10"/>
          <p:cNvSpPr>
            <a:spLocks noGrp="1"/>
          </p:cNvSpPr>
          <p:nvPr>
            <p:ph sz="quarter" idx="14"/>
          </p:nvPr>
        </p:nvSpPr>
        <p:spPr>
          <a:xfrm>
            <a:off x="4645152" y="2313431"/>
            <a:ext cx="3419856" cy="349300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412111" y="2316009"/>
            <a:ext cx="3057148"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41721"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11837" y="2316010"/>
            <a:ext cx="3055717"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152"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BE6CB44F-16F5-41DF-85C2-7596223F29B3}" type="datetimeFigureOut">
              <a:rPr lang="en-US" smtClean="0"/>
              <a:t>10/25/2011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7CE4636-F4C9-479F-845C-47E9D19E9254}"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BE6CB44F-16F5-41DF-85C2-7596223F29B3}" type="datetimeFigureOut">
              <a:rPr lang="en-US" smtClean="0"/>
              <a:t>10/25/2011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7CE4636-F4C9-479F-845C-47E9D19E9254}"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E6CB44F-16F5-41DF-85C2-7596223F29B3}" type="datetimeFigureOut">
              <a:rPr lang="en-US" smtClean="0"/>
              <a:t>10/25/2011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7CE4636-F4C9-479F-845C-47E9D19E9254}"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2" name="Group 4"/>
              <p:cNvGrpSpPr/>
              <p:nvPr/>
            </p:nvGrpSpPr>
            <p:grpSpPr>
              <a:xfrm>
                <a:off x="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5"/>
              <p:cNvGrpSpPr/>
              <p:nvPr/>
            </p:nvGrpSpPr>
            <p:grpSpPr>
              <a:xfrm>
                <a:off x="42291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4"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7" name="Freeform 46"/>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Hexagon 51"/>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Freeform 58"/>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Freeform 69"/>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Freeform 70"/>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Rectangle 56"/>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BE6CB44F-16F5-41DF-85C2-7596223F29B3}" type="datetimeFigureOut">
              <a:rPr lang="en-US" smtClean="0"/>
              <a:t>10/25/2011</a:t>
            </a:fld>
            <a:endParaRPr lang="en-US"/>
          </a:p>
        </p:txBody>
      </p:sp>
      <p:sp>
        <p:nvSpPr>
          <p:cNvPr id="7" name="Slide Number Placeholder 6"/>
          <p:cNvSpPr>
            <a:spLocks noGrp="1"/>
          </p:cNvSpPr>
          <p:nvPr>
            <p:ph type="sldNum" sz="quarter" idx="12"/>
          </p:nvPr>
        </p:nvSpPr>
        <p:spPr/>
        <p:txBody>
          <a:bodyPr/>
          <a:lstStyle/>
          <a:p>
            <a:fld id="{77CE4636-F4C9-479F-845C-47E9D19E9254}" type="slidenum">
              <a:rPr lang="en-US" smtClean="0"/>
              <a:t>‹#›</a:t>
            </a:fld>
            <a:endParaRPr lang="en-US"/>
          </a:p>
        </p:txBody>
      </p:sp>
      <p:sp>
        <p:nvSpPr>
          <p:cNvPr id="58" name="Rectangle 57"/>
          <p:cNvSpPr/>
          <p:nvPr/>
        </p:nvSpPr>
        <p:spPr>
          <a:xfrm>
            <a:off x="905571" y="601883"/>
            <a:ext cx="3562257" cy="5648445"/>
          </a:xfrm>
          <a:prstGeom prst="rect">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1145894" y="856527"/>
            <a:ext cx="3090440" cy="5150734"/>
          </a:xfrm>
        </p:spPr>
        <p:txBody>
          <a:bodyP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1" name="Rectangle 60"/>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en-US"/>
          </a:p>
        </p:txBody>
      </p:sp>
      <p:sp>
        <p:nvSpPr>
          <p:cNvPr id="2" name="Title 1"/>
          <p:cNvSpPr>
            <a:spLocks noGrp="1"/>
          </p:cNvSpPr>
          <p:nvPr>
            <p:ph type="title"/>
          </p:nvPr>
        </p:nvSpPr>
        <p:spPr>
          <a:xfrm>
            <a:off x="4739833" y="2657434"/>
            <a:ext cx="3304572" cy="1463153"/>
          </a:xfrm>
        </p:spPr>
        <p:txBody>
          <a:bodyPr anchor="b">
            <a:normAutofit/>
          </a:bodyPr>
          <a:lstStyle>
            <a:lvl1pPr algn="l">
              <a:defRPr sz="2800" b="0"/>
            </a:lvl1pPr>
          </a:lstStyle>
          <a:p>
            <a:r>
              <a:rPr lang="en-US" smtClean="0"/>
              <a:t>Click to edit Master title style</a:t>
            </a:r>
            <a:endParaRPr lang="en-US"/>
          </a:p>
        </p:txBody>
      </p:sp>
      <p:sp>
        <p:nvSpPr>
          <p:cNvPr id="4" name="Text Placeholder 3"/>
          <p:cNvSpPr>
            <a:spLocks noGrp="1"/>
          </p:cNvSpPr>
          <p:nvPr>
            <p:ph type="body" sz="half" idx="2"/>
          </p:nvPr>
        </p:nvSpPr>
        <p:spPr>
          <a:xfrm>
            <a:off x="4736592" y="4136994"/>
            <a:ext cx="3298784" cy="1517904"/>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5" name="Group 4"/>
              <p:cNvGrpSpPr/>
              <p:nvPr/>
            </p:nvGrpSpPr>
            <p:grpSpPr>
              <a:xfrm>
                <a:off x="0" y="0"/>
                <a:ext cx="2514600" cy="6858000"/>
                <a:chOff x="0" y="0"/>
                <a:chExt cx="2514600" cy="6858000"/>
              </a:xfrm>
            </p:grpSpPr>
            <p:sp>
              <p:nvSpPr>
                <p:cNvPr id="87" name="Rectangle 8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8"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9"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6" name="Group 5"/>
              <p:cNvGrpSpPr/>
              <p:nvPr/>
            </p:nvGrpSpPr>
            <p:grpSpPr>
              <a:xfrm>
                <a:off x="42291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84"/>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7" name="Group 9"/>
              <p:cNvGrpSpPr/>
              <p:nvPr/>
            </p:nvGrpSpPr>
            <p:grpSpPr>
              <a:xfrm rot="10800000">
                <a:off x="662940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8" name="Rectangle 77"/>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Freeform 45"/>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Hexagon 50"/>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Freeform 62"/>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Hexagon 69"/>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Hexagon 70"/>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Hexagon 71"/>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Freeform 72"/>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Freeform 73"/>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94" name="Rectangle 93"/>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1" name="Rectangle 10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 name="Rectangle 101"/>
          <p:cNvSpPr/>
          <p:nvPr/>
        </p:nvSpPr>
        <p:spPr>
          <a:xfrm>
            <a:off x="905571" y="601883"/>
            <a:ext cx="3562257" cy="5648445"/>
          </a:xfrm>
          <a:prstGeom prst="rect">
            <a:avLst/>
          </a:prstGeom>
          <a:solidFill>
            <a:srgbClr val="FFFFFF"/>
          </a:solidFill>
          <a:ln w="3175">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734424" y="2660904"/>
            <a:ext cx="3300984" cy="1463040"/>
          </a:xfrm>
        </p:spPr>
        <p:txBody>
          <a:bodyPr anchor="b">
            <a:normAutofit/>
          </a:bodyPr>
          <a:lstStyle>
            <a:lvl1pPr algn="l">
              <a:defRPr sz="2800" b="0"/>
            </a:lvl1pPr>
          </a:lstStyle>
          <a:p>
            <a:r>
              <a:rPr lang="en-US" smtClean="0"/>
              <a:t>Click to edit Master title style</a:t>
            </a:r>
            <a:endParaRPr lang="en-US"/>
          </a:p>
        </p:txBody>
      </p:sp>
      <p:sp>
        <p:nvSpPr>
          <p:cNvPr id="3" name="Picture Placeholder 2"/>
          <p:cNvSpPr>
            <a:spLocks noGrp="1"/>
          </p:cNvSpPr>
          <p:nvPr>
            <p:ph type="pic" idx="1"/>
          </p:nvPr>
        </p:nvSpPr>
        <p:spPr>
          <a:xfrm>
            <a:off x="1005208" y="693795"/>
            <a:ext cx="3359623" cy="5468112"/>
          </a:xfrm>
        </p:spPr>
        <p:txBody>
          <a:bodyPr/>
          <a:lstStyle>
            <a:lvl1pPr marL="0" indent="0">
              <a:buNone/>
              <a:defRPr sz="3200">
                <a:solidFill>
                  <a:schemeClr val="accent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4734630" y="4133088"/>
            <a:ext cx="3300573" cy="1519561"/>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E6CB44F-16F5-41DF-85C2-7596223F29B3}" type="datetimeFigureOut">
              <a:rPr lang="en-US" smtClean="0"/>
              <a:t>10/25/2011</a:t>
            </a:fld>
            <a:endParaRPr lang="en-US"/>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en-US"/>
          </a:p>
        </p:txBody>
      </p:sp>
      <p:sp>
        <p:nvSpPr>
          <p:cNvPr id="7" name="Slide Number Placeholder 6"/>
          <p:cNvSpPr>
            <a:spLocks noGrp="1"/>
          </p:cNvSpPr>
          <p:nvPr>
            <p:ph type="sldNum" sz="quarter" idx="12"/>
          </p:nvPr>
        </p:nvSpPr>
        <p:spPr/>
        <p:txBody>
          <a:bodyPr/>
          <a:lstStyle/>
          <a:p>
            <a:fld id="{77CE4636-F4C9-479F-845C-47E9D19E9254}"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42" name="Group 41"/>
          <p:cNvGrpSpPr/>
          <p:nvPr/>
        </p:nvGrpSpPr>
        <p:grpSpPr>
          <a:xfrm>
            <a:off x="-304800" y="0"/>
            <a:ext cx="9932332" cy="6858000"/>
            <a:chOff x="-382404" y="0"/>
            <a:chExt cx="9932332" cy="6858000"/>
          </a:xfrm>
        </p:grpSpPr>
        <p:grpSp>
          <p:nvGrpSpPr>
            <p:cNvPr id="43" name="Group 44"/>
            <p:cNvGrpSpPr/>
            <p:nvPr/>
          </p:nvGrpSpPr>
          <p:grpSpPr>
            <a:xfrm>
              <a:off x="0" y="0"/>
              <a:ext cx="9144000" cy="6858000"/>
              <a:chOff x="0" y="0"/>
              <a:chExt cx="9144000" cy="6858000"/>
            </a:xfrm>
          </p:grpSpPr>
          <p:grpSp>
            <p:nvGrpSpPr>
              <p:cNvPr id="101" name="Group 4"/>
              <p:cNvGrpSpPr/>
              <p:nvPr/>
            </p:nvGrpSpPr>
            <p:grpSpPr>
              <a:xfrm>
                <a:off x="0" y="0"/>
                <a:ext cx="2514600" cy="6858000"/>
                <a:chOff x="0" y="0"/>
                <a:chExt cx="2514600" cy="6858000"/>
              </a:xfrm>
            </p:grpSpPr>
            <p:sp>
              <p:nvSpPr>
                <p:cNvPr id="113" name="Rectangle 112"/>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5"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2" name="Group 5"/>
              <p:cNvGrpSpPr/>
              <p:nvPr/>
            </p:nvGrpSpPr>
            <p:grpSpPr>
              <a:xfrm>
                <a:off x="422910" y="0"/>
                <a:ext cx="2514600" cy="6858000"/>
                <a:chOff x="0" y="0"/>
                <a:chExt cx="2514600" cy="6858000"/>
              </a:xfrm>
            </p:grpSpPr>
            <p:sp>
              <p:nvSpPr>
                <p:cNvPr id="110" name="Rectangle 109"/>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1" name="Rectangle 110"/>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2" name="Rectangle 111"/>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3" name="Group 9"/>
              <p:cNvGrpSpPr/>
              <p:nvPr/>
            </p:nvGrpSpPr>
            <p:grpSpPr>
              <a:xfrm rot="10800000">
                <a:off x="6629400" y="0"/>
                <a:ext cx="2514600" cy="6858000"/>
                <a:chOff x="0" y="0"/>
                <a:chExt cx="2514600" cy="6858000"/>
              </a:xfrm>
            </p:grpSpPr>
            <p:sp>
              <p:nvSpPr>
                <p:cNvPr id="107" name="Rectangle 10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8" name="Rectangle 107"/>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9" name="Rectangle 108"/>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4" name="Rectangle 103"/>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6" name="Rectangle 105"/>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4" name="Freeform 43"/>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5" name="Freeform 44"/>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6" name="Freeform 45"/>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Hexagon 49"/>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Hexagon 50"/>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Freeform 54"/>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Hexagon 57"/>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5" name="Hexagon 94"/>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6" name="Hexagon 95"/>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 name="Hexagon 96"/>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Hexagon 97"/>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9" name="Freeform 98"/>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0" name="Freeform 99"/>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6" name="Rectangle 65"/>
          <p:cNvSpPr/>
          <p:nvPr/>
        </p:nvSpPr>
        <p:spPr>
          <a:xfrm>
            <a:off x="457200" y="333487"/>
            <a:ext cx="8229600" cy="6185647"/>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Rectangle 69"/>
          <p:cNvSpPr/>
          <p:nvPr/>
        </p:nvSpPr>
        <p:spPr>
          <a:xfrm>
            <a:off x="4561242" y="-21511"/>
            <a:ext cx="3679116" cy="699244"/>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Rectangle 7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043490" y="1027664"/>
            <a:ext cx="7024744" cy="1143000"/>
          </a:xfrm>
          <a:prstGeom prst="rect">
            <a:avLst/>
          </a:prstGeom>
        </p:spPr>
        <p:txBody>
          <a:bodyPr vert="horz" lIns="91440" tIns="45720" rIns="91440" bIns="45720" rtlCol="0" anchor="b">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043492" y="2323652"/>
            <a:ext cx="6777317" cy="3508977"/>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5997388" y="224492"/>
            <a:ext cx="2133600" cy="365125"/>
          </a:xfrm>
          <a:prstGeom prst="rect">
            <a:avLst/>
          </a:prstGeom>
        </p:spPr>
        <p:txBody>
          <a:bodyPr vert="horz" lIns="91440" tIns="45720" rIns="91440" bIns="45720" rtlCol="0" anchor="ctr"/>
          <a:lstStyle>
            <a:lvl1pPr algn="r">
              <a:defRPr sz="1200">
                <a:solidFill>
                  <a:srgbClr val="FEFEFE"/>
                </a:solidFill>
              </a:defRPr>
            </a:lvl1pPr>
          </a:lstStyle>
          <a:p>
            <a:fld id="{BE6CB44F-16F5-41DF-85C2-7596223F29B3}" type="datetimeFigureOut">
              <a:rPr lang="en-US" smtClean="0"/>
              <a:t>10/25/2011</a:t>
            </a:fld>
            <a:endParaRPr lang="en-US"/>
          </a:p>
        </p:txBody>
      </p:sp>
      <p:sp>
        <p:nvSpPr>
          <p:cNvPr id="5" name="Footer Placeholder 4"/>
          <p:cNvSpPr>
            <a:spLocks noGrp="1"/>
          </p:cNvSpPr>
          <p:nvPr>
            <p:ph type="ftr" sz="quarter" idx="3"/>
          </p:nvPr>
        </p:nvSpPr>
        <p:spPr>
          <a:xfrm>
            <a:off x="4641448" y="5852160"/>
            <a:ext cx="3502152" cy="365125"/>
          </a:xfrm>
          <a:prstGeom prst="rect">
            <a:avLst/>
          </a:prstGeom>
        </p:spPr>
        <p:txBody>
          <a:bodyPr vert="horz" lIns="91440" tIns="45720" rIns="91440" bIns="45720" rtlCol="0" anchor="ctr"/>
          <a:lstStyle>
            <a:lvl1pPr algn="r">
              <a:defRPr sz="1200">
                <a:solidFill>
                  <a:schemeClr val="accent1"/>
                </a:solidFill>
              </a:defRPr>
            </a:lvl1pPr>
          </a:lstStyle>
          <a:p>
            <a:endParaRPr lang="en-US"/>
          </a:p>
        </p:txBody>
      </p:sp>
      <p:sp>
        <p:nvSpPr>
          <p:cNvPr id="6" name="Slide Number Placeholder 5"/>
          <p:cNvSpPr>
            <a:spLocks noGrp="1"/>
          </p:cNvSpPr>
          <p:nvPr>
            <p:ph type="sldNum" sz="quarter" idx="4"/>
          </p:nvPr>
        </p:nvSpPr>
        <p:spPr>
          <a:xfrm>
            <a:off x="4649096" y="224491"/>
            <a:ext cx="1332156" cy="365125"/>
          </a:xfrm>
          <a:prstGeom prst="rect">
            <a:avLst/>
          </a:prstGeom>
        </p:spPr>
        <p:txBody>
          <a:bodyPr vert="horz" lIns="91440" tIns="45720" rIns="91440" bIns="45720" rtlCol="0" anchor="ctr"/>
          <a:lstStyle>
            <a:lvl1pPr algn="l">
              <a:defRPr sz="1200">
                <a:solidFill>
                  <a:srgbClr val="FEFEFE"/>
                </a:solidFill>
              </a:defRPr>
            </a:lvl1pPr>
          </a:lstStyle>
          <a:p>
            <a:fld id="{77CE4636-F4C9-479F-845C-47E9D19E9254}"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spcBef>
          <a:spcPct val="0"/>
        </a:spcBef>
        <a:buNone/>
        <a:defRPr sz="40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274320" algn="l" defTabSz="914400" rtl="0" eaLnBrk="1" latinLnBrk="0" hangingPunct="1">
        <a:spcBef>
          <a:spcPct val="20000"/>
        </a:spcBef>
        <a:buClr>
          <a:schemeClr val="accent1"/>
        </a:buClr>
        <a:buSzPct val="76000"/>
        <a:buFont typeface="Wingdings 2" pitchFamily="18" charset="2"/>
        <a:buChar char=""/>
        <a:defRPr sz="2400" kern="1200">
          <a:solidFill>
            <a:schemeClr val="tx2"/>
          </a:solidFill>
          <a:latin typeface="+mn-lt"/>
          <a:ea typeface="+mn-ea"/>
          <a:cs typeface="+mn-cs"/>
        </a:defRPr>
      </a:lvl1pPr>
      <a:lvl2pPr marL="640080" indent="-274320" algn="l" defTabSz="914400" rtl="0" eaLnBrk="1" latinLnBrk="0" hangingPunct="1">
        <a:spcBef>
          <a:spcPct val="20000"/>
        </a:spcBef>
        <a:buClr>
          <a:schemeClr val="accent1"/>
        </a:buClr>
        <a:buSzPct val="76000"/>
        <a:buFont typeface="Wingdings 2" pitchFamily="18" charset="2"/>
        <a:buChar char=""/>
        <a:defRPr sz="2200" kern="1200">
          <a:solidFill>
            <a:schemeClr val="tx2"/>
          </a:solidFill>
          <a:latin typeface="+mn-lt"/>
          <a:ea typeface="+mn-ea"/>
          <a:cs typeface="+mn-cs"/>
        </a:defRPr>
      </a:lvl2pPr>
      <a:lvl3pPr marL="914400" indent="-228600" algn="l" defTabSz="914400" rtl="0" eaLnBrk="1" latinLnBrk="0" hangingPunct="1">
        <a:spcBef>
          <a:spcPct val="20000"/>
        </a:spcBef>
        <a:buClr>
          <a:schemeClr val="accent1"/>
        </a:buClr>
        <a:buSzPct val="76000"/>
        <a:buFont typeface="Wingdings 2" pitchFamily="18" charset="2"/>
        <a:buChar char=""/>
        <a:defRPr sz="2000" kern="1200">
          <a:solidFill>
            <a:schemeClr val="tx2"/>
          </a:solidFill>
          <a:latin typeface="+mn-lt"/>
          <a:ea typeface="+mn-ea"/>
          <a:cs typeface="+mn-cs"/>
        </a:defRPr>
      </a:lvl3pPr>
      <a:lvl4pPr marL="1124712" indent="-228600" algn="l" defTabSz="914400" rtl="0" eaLnBrk="1" latinLnBrk="0" hangingPunct="1">
        <a:spcBef>
          <a:spcPct val="20000"/>
        </a:spcBef>
        <a:buClr>
          <a:schemeClr val="accent1"/>
        </a:buClr>
        <a:buSzPct val="76000"/>
        <a:buFont typeface="Wingdings 2" pitchFamily="18" charset="2"/>
        <a:buChar char=""/>
        <a:defRPr sz="1800" kern="1200">
          <a:solidFill>
            <a:schemeClr val="tx2"/>
          </a:solidFill>
          <a:latin typeface="+mn-lt"/>
          <a:ea typeface="+mn-ea"/>
          <a:cs typeface="+mn-cs"/>
        </a:defRPr>
      </a:lvl4pPr>
      <a:lvl5pPr marL="1325880" indent="-228600" algn="l" defTabSz="914400" rtl="0" eaLnBrk="1" latinLnBrk="0" hangingPunct="1">
        <a:spcBef>
          <a:spcPct val="20000"/>
        </a:spcBef>
        <a:buClr>
          <a:schemeClr val="accent1"/>
        </a:buClr>
        <a:buSzPct val="76000"/>
        <a:buFont typeface="Wingdings 2" pitchFamily="18" charset="2"/>
        <a:buChar char=""/>
        <a:defRPr sz="1600" kern="1200" baseline="0">
          <a:solidFill>
            <a:schemeClr val="tx2"/>
          </a:solidFill>
          <a:latin typeface="+mn-lt"/>
          <a:ea typeface="+mn-ea"/>
          <a:cs typeface="+mn-cs"/>
        </a:defRPr>
      </a:lvl5pPr>
      <a:lvl6pPr marL="1517904"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6pPr>
      <a:lvl7pPr marL="1719072"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7pPr>
      <a:lvl8pPr marL="1920240"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8pPr>
      <a:lvl9pPr marL="2121408"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8" Type="http://schemas.openxmlformats.org/officeDocument/2006/relationships/hyperlink" Target="http://maruta.be/findingemployment2" TargetMode="External"/><Relationship Id="rId3" Type="http://schemas.openxmlformats.org/officeDocument/2006/relationships/hyperlink" Target="http://onara931world.at.webry.info/" TargetMode="External"/><Relationship Id="rId7" Type="http://schemas.openxmlformats.org/officeDocument/2006/relationships/hyperlink" Target="http://citizen.co.jp/" TargetMode="External"/><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hyperlink" Target="http://satindollweb.com/" TargetMode="External"/><Relationship Id="rId5" Type="http://schemas.openxmlformats.org/officeDocument/2006/relationships/hyperlink" Target="http://bluek.co.jp/" TargetMode="External"/><Relationship Id="rId4" Type="http://schemas.openxmlformats.org/officeDocument/2006/relationships/hyperlink" Target="http://www.g-mark.org/"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572000" y="2819400"/>
            <a:ext cx="3581399" cy="1057836"/>
          </a:xfrm>
        </p:spPr>
        <p:txBody>
          <a:bodyPr/>
          <a:lstStyle/>
          <a:p>
            <a:r>
              <a:rPr lang="ja-JP" altLang="en-US" dirty="0">
                <a:latin typeface="Meiryo UI" pitchFamily="50" charset="-128"/>
                <a:ea typeface="Meiryo UI" pitchFamily="50" charset="-128"/>
                <a:cs typeface="Meiryo UI" pitchFamily="50" charset="-128"/>
              </a:rPr>
              <a:t>就職祝いの贈物</a:t>
            </a:r>
            <a:endParaRPr lang="en-US" dirty="0">
              <a:latin typeface="Meiryo UI" pitchFamily="50" charset="-128"/>
              <a:ea typeface="Meiryo UI" pitchFamily="50" charset="-128"/>
              <a:cs typeface="Meiryo UI" pitchFamily="50" charset="-128"/>
            </a:endParaRPr>
          </a:p>
        </p:txBody>
      </p:sp>
      <p:sp>
        <p:nvSpPr>
          <p:cNvPr id="3" name="Subtitle 2"/>
          <p:cNvSpPr>
            <a:spLocks noGrp="1"/>
          </p:cNvSpPr>
          <p:nvPr>
            <p:ph type="subTitle" idx="1"/>
          </p:nvPr>
        </p:nvSpPr>
        <p:spPr>
          <a:xfrm>
            <a:off x="4733365" y="4953000"/>
            <a:ext cx="3309803" cy="728709"/>
          </a:xfrm>
        </p:spPr>
        <p:txBody>
          <a:bodyPr/>
          <a:lstStyle/>
          <a:p>
            <a:r>
              <a:rPr lang="ja-JP" altLang="en-US" dirty="0" smtClean="0">
                <a:latin typeface="Meiryo UI" pitchFamily="50" charset="-128"/>
                <a:ea typeface="Meiryo UI" pitchFamily="50" charset="-128"/>
                <a:cs typeface="Meiryo UI" pitchFamily="50" charset="-128"/>
              </a:rPr>
              <a:t>ローング・ウイン</a:t>
            </a:r>
            <a:endParaRPr lang="en-US" altLang="ja-JP" dirty="0" smtClean="0">
              <a:latin typeface="Meiryo UI" pitchFamily="50" charset="-128"/>
              <a:ea typeface="Meiryo UI" pitchFamily="50" charset="-128"/>
              <a:cs typeface="Meiryo UI" pitchFamily="50" charset="-128"/>
            </a:endParaRPr>
          </a:p>
          <a:p>
            <a:r>
              <a:rPr lang="en-US" dirty="0" smtClean="0">
                <a:latin typeface="Meiryo UI" pitchFamily="50" charset="-128"/>
                <a:ea typeface="Meiryo UI" pitchFamily="50" charset="-128"/>
                <a:cs typeface="Meiryo UI" pitchFamily="50" charset="-128"/>
              </a:rPr>
              <a:t>10/19/2011 2:17:50 PM</a:t>
            </a:r>
            <a:endParaRPr lang="en-US" dirty="0">
              <a:latin typeface="Meiryo UI" pitchFamily="50" charset="-128"/>
              <a:ea typeface="Meiryo UI" pitchFamily="50" charset="-128"/>
              <a:cs typeface="Meiryo UI" pitchFamily="50" charset="-128"/>
            </a:endParaRPr>
          </a:p>
        </p:txBody>
      </p:sp>
    </p:spTree>
    <p:extLst>
      <p:ext uri="{BB962C8B-B14F-4D97-AF65-F5344CB8AC3E}">
        <p14:creationId xmlns:p14="http://schemas.microsoft.com/office/powerpoint/2010/main" val="246625070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ja-JP" altLang="en-US" sz="4800" dirty="0">
                <a:latin typeface="Meiryo UI" pitchFamily="50" charset="-128"/>
                <a:ea typeface="Meiryo UI" pitchFamily="50" charset="-128"/>
                <a:cs typeface="Meiryo UI" pitchFamily="50" charset="-128"/>
              </a:rPr>
              <a:t>就職祝の定</a:t>
            </a:r>
            <a:r>
              <a:rPr lang="ja-JP" altLang="en-US" sz="4800" dirty="0" smtClean="0">
                <a:latin typeface="Meiryo UI" pitchFamily="50" charset="-128"/>
                <a:ea typeface="Meiryo UI" pitchFamily="50" charset="-128"/>
                <a:cs typeface="Meiryo UI" pitchFamily="50" charset="-128"/>
              </a:rPr>
              <a:t>番</a:t>
            </a:r>
            <a:endParaRPr lang="en-US" sz="4800" dirty="0">
              <a:latin typeface="Meiryo UI" pitchFamily="50" charset="-128"/>
              <a:ea typeface="Meiryo UI" pitchFamily="50" charset="-128"/>
              <a:cs typeface="Meiryo UI" pitchFamily="50" charset="-128"/>
            </a:endParaRPr>
          </a:p>
        </p:txBody>
      </p:sp>
      <p:sp>
        <p:nvSpPr>
          <p:cNvPr id="3" name="Content Placeholder 2"/>
          <p:cNvSpPr>
            <a:spLocks noGrp="1"/>
          </p:cNvSpPr>
          <p:nvPr>
            <p:ph idx="1"/>
          </p:nvPr>
        </p:nvSpPr>
        <p:spPr/>
        <p:txBody>
          <a:bodyPr/>
          <a:lstStyle/>
          <a:p>
            <a:r>
              <a:rPr lang="ja-JP" altLang="en-US" dirty="0">
                <a:latin typeface="Meiryo UI" pitchFamily="50" charset="-128"/>
                <a:ea typeface="Meiryo UI" pitchFamily="50" charset="-128"/>
                <a:cs typeface="Meiryo UI" pitchFamily="50" charset="-128"/>
              </a:rPr>
              <a:t>新しい仕事</a:t>
            </a:r>
            <a:r>
              <a:rPr lang="ja-JP" altLang="en-US" dirty="0" smtClean="0">
                <a:latin typeface="Meiryo UI" pitchFamily="50" charset="-128"/>
                <a:ea typeface="Meiryo UI" pitchFamily="50" charset="-128"/>
                <a:cs typeface="Meiryo UI" pitchFamily="50" charset="-128"/>
              </a:rPr>
              <a:t>を見</a:t>
            </a:r>
            <a:r>
              <a:rPr lang="ja-JP" altLang="en-US" dirty="0">
                <a:latin typeface="Meiryo UI" pitchFamily="50" charset="-128"/>
                <a:ea typeface="Meiryo UI" pitchFamily="50" charset="-128"/>
                <a:cs typeface="Meiryo UI" pitchFamily="50" charset="-128"/>
              </a:rPr>
              <a:t>つけた時のお祝</a:t>
            </a:r>
            <a:r>
              <a:rPr lang="ja-JP" altLang="en-US" dirty="0" smtClean="0">
                <a:latin typeface="Meiryo UI" pitchFamily="50" charset="-128"/>
                <a:ea typeface="Meiryo UI" pitchFamily="50" charset="-128"/>
                <a:cs typeface="Meiryo UI" pitchFamily="50" charset="-128"/>
              </a:rPr>
              <a:t>い</a:t>
            </a:r>
            <a:endParaRPr lang="en-US" altLang="ja-JP" dirty="0" smtClean="0">
              <a:latin typeface="Meiryo UI" pitchFamily="50" charset="-128"/>
              <a:ea typeface="Meiryo UI" pitchFamily="50" charset="-128"/>
              <a:cs typeface="Meiryo UI" pitchFamily="50" charset="-128"/>
            </a:endParaRPr>
          </a:p>
          <a:p>
            <a:r>
              <a:rPr lang="ja-JP" altLang="en-US" dirty="0">
                <a:latin typeface="Meiryo UI" pitchFamily="50" charset="-128"/>
                <a:ea typeface="Meiryo UI" pitchFamily="50" charset="-128"/>
                <a:cs typeface="Meiryo UI" pitchFamily="50" charset="-128"/>
              </a:rPr>
              <a:t>一般</a:t>
            </a:r>
            <a:r>
              <a:rPr lang="ja-JP" altLang="en-US" dirty="0" smtClean="0">
                <a:latin typeface="Meiryo UI" pitchFamily="50" charset="-128"/>
                <a:ea typeface="Meiryo UI" pitchFamily="50" charset="-128"/>
                <a:cs typeface="Meiryo UI" pitchFamily="50" charset="-128"/>
              </a:rPr>
              <a:t>的な物</a:t>
            </a:r>
            <a:endParaRPr lang="en-US" altLang="ja-JP" dirty="0" smtClean="0">
              <a:latin typeface="Meiryo UI" pitchFamily="50" charset="-128"/>
              <a:ea typeface="Meiryo UI" pitchFamily="50" charset="-128"/>
              <a:cs typeface="Meiryo UI" pitchFamily="50" charset="-128"/>
            </a:endParaRPr>
          </a:p>
          <a:p>
            <a:pPr lvl="1"/>
            <a:r>
              <a:rPr lang="ja-JP" altLang="en-US" dirty="0">
                <a:latin typeface="Meiryo UI" pitchFamily="50" charset="-128"/>
                <a:ea typeface="Meiryo UI" pitchFamily="50" charset="-128"/>
                <a:cs typeface="Meiryo UI" pitchFamily="50" charset="-128"/>
              </a:rPr>
              <a:t>手</a:t>
            </a:r>
            <a:r>
              <a:rPr lang="ja-JP" altLang="en-US" dirty="0" smtClean="0">
                <a:latin typeface="Meiryo UI" pitchFamily="50" charset="-128"/>
                <a:ea typeface="Meiryo UI" pitchFamily="50" charset="-128"/>
                <a:cs typeface="Meiryo UI" pitchFamily="50" charset="-128"/>
              </a:rPr>
              <a:t>帳　（</a:t>
            </a:r>
            <a:r>
              <a:rPr lang="en-US" altLang="ja-JP" dirty="0" smtClean="0">
                <a:latin typeface="Meiryo UI" pitchFamily="50" charset="-128"/>
                <a:ea typeface="Meiryo UI" pitchFamily="50" charset="-128"/>
                <a:cs typeface="Meiryo UI" pitchFamily="50" charset="-128"/>
              </a:rPr>
              <a:t>Notebook)</a:t>
            </a:r>
          </a:p>
          <a:p>
            <a:pPr lvl="1"/>
            <a:r>
              <a:rPr lang="ja-JP" altLang="en-US" dirty="0" smtClean="0">
                <a:latin typeface="Meiryo UI" pitchFamily="50" charset="-128"/>
                <a:ea typeface="Meiryo UI" pitchFamily="50" charset="-128"/>
                <a:cs typeface="Meiryo UI" pitchFamily="50" charset="-128"/>
              </a:rPr>
              <a:t>名</a:t>
            </a:r>
            <a:r>
              <a:rPr lang="ja-JP" altLang="en-US" dirty="0">
                <a:latin typeface="Meiryo UI" pitchFamily="50" charset="-128"/>
                <a:ea typeface="Meiryo UI" pitchFamily="50" charset="-128"/>
                <a:cs typeface="Meiryo UI" pitchFamily="50" charset="-128"/>
              </a:rPr>
              <a:t>刺入</a:t>
            </a:r>
            <a:r>
              <a:rPr lang="ja-JP" altLang="en-US" dirty="0" smtClean="0">
                <a:latin typeface="Meiryo UI" pitchFamily="50" charset="-128"/>
                <a:ea typeface="Meiryo UI" pitchFamily="50" charset="-128"/>
                <a:cs typeface="Meiryo UI" pitchFamily="50" charset="-128"/>
              </a:rPr>
              <a:t>れ </a:t>
            </a:r>
            <a:r>
              <a:rPr lang="en-US" altLang="ja-JP" dirty="0" smtClean="0">
                <a:latin typeface="Meiryo UI" pitchFamily="50" charset="-128"/>
                <a:ea typeface="Meiryo UI" pitchFamily="50" charset="-128"/>
                <a:cs typeface="Meiryo UI" pitchFamily="50" charset="-128"/>
              </a:rPr>
              <a:t>(Business Card Case) </a:t>
            </a:r>
          </a:p>
          <a:p>
            <a:pPr lvl="1"/>
            <a:r>
              <a:rPr lang="ja-JP" altLang="en-US" dirty="0" smtClean="0">
                <a:latin typeface="Meiryo UI" pitchFamily="50" charset="-128"/>
                <a:ea typeface="Meiryo UI" pitchFamily="50" charset="-128"/>
                <a:cs typeface="Meiryo UI" pitchFamily="50" charset="-128"/>
              </a:rPr>
              <a:t>万</a:t>
            </a:r>
            <a:r>
              <a:rPr lang="ja-JP" altLang="en-US" dirty="0">
                <a:latin typeface="Meiryo UI" pitchFamily="50" charset="-128"/>
                <a:ea typeface="Meiryo UI" pitchFamily="50" charset="-128"/>
                <a:cs typeface="Meiryo UI" pitchFamily="50" charset="-128"/>
              </a:rPr>
              <a:t>年</a:t>
            </a:r>
            <a:r>
              <a:rPr lang="ja-JP" altLang="en-US" dirty="0" smtClean="0">
                <a:latin typeface="Meiryo UI" pitchFamily="50" charset="-128"/>
                <a:ea typeface="Meiryo UI" pitchFamily="50" charset="-128"/>
                <a:cs typeface="Meiryo UI" pitchFamily="50" charset="-128"/>
              </a:rPr>
              <a:t>筆 </a:t>
            </a:r>
            <a:r>
              <a:rPr lang="en-US" altLang="ja-JP" dirty="0" smtClean="0">
                <a:latin typeface="Meiryo UI" pitchFamily="50" charset="-128"/>
                <a:ea typeface="Meiryo UI" pitchFamily="50" charset="-128"/>
                <a:cs typeface="Meiryo UI" pitchFamily="50" charset="-128"/>
              </a:rPr>
              <a:t>(Fountain Pen)</a:t>
            </a:r>
          </a:p>
          <a:p>
            <a:pPr lvl="1"/>
            <a:r>
              <a:rPr lang="ja-JP" altLang="en-US" dirty="0" smtClean="0">
                <a:latin typeface="Meiryo UI" pitchFamily="50" charset="-128"/>
                <a:ea typeface="Meiryo UI" pitchFamily="50" charset="-128"/>
                <a:cs typeface="Meiryo UI" pitchFamily="50" charset="-128"/>
              </a:rPr>
              <a:t>ビ</a:t>
            </a:r>
            <a:r>
              <a:rPr lang="ja-JP" altLang="en-US" dirty="0">
                <a:latin typeface="Meiryo UI" pitchFamily="50" charset="-128"/>
                <a:ea typeface="Meiryo UI" pitchFamily="50" charset="-128"/>
                <a:cs typeface="Meiryo UI" pitchFamily="50" charset="-128"/>
              </a:rPr>
              <a:t>ジネスバッ</a:t>
            </a:r>
            <a:r>
              <a:rPr lang="ja-JP" altLang="en-US" dirty="0" smtClean="0">
                <a:latin typeface="Meiryo UI" pitchFamily="50" charset="-128"/>
                <a:ea typeface="Meiryo UI" pitchFamily="50" charset="-128"/>
                <a:cs typeface="Meiryo UI" pitchFamily="50" charset="-128"/>
              </a:rPr>
              <a:t>グ </a:t>
            </a:r>
            <a:endParaRPr lang="en-US" altLang="ja-JP" dirty="0" smtClean="0">
              <a:latin typeface="Meiryo UI" pitchFamily="50" charset="-128"/>
              <a:ea typeface="Meiryo UI" pitchFamily="50" charset="-128"/>
              <a:cs typeface="Meiryo UI" pitchFamily="50" charset="-128"/>
            </a:endParaRPr>
          </a:p>
          <a:p>
            <a:r>
              <a:rPr lang="ja-JP" altLang="en-US" dirty="0">
                <a:latin typeface="Meiryo UI" pitchFamily="50" charset="-128"/>
                <a:ea typeface="Meiryo UI" pitchFamily="50" charset="-128"/>
                <a:cs typeface="Meiryo UI" pitchFamily="50" charset="-128"/>
              </a:rPr>
              <a:t>仕</a:t>
            </a:r>
            <a:r>
              <a:rPr lang="ja-JP" altLang="en-US" dirty="0" smtClean="0">
                <a:latin typeface="Meiryo UI" pitchFamily="50" charset="-128"/>
                <a:ea typeface="Meiryo UI" pitchFamily="50" charset="-128"/>
                <a:cs typeface="Meiryo UI" pitchFamily="50" charset="-128"/>
              </a:rPr>
              <a:t>事で直ぐに</a:t>
            </a:r>
            <a:r>
              <a:rPr lang="ja-JP" altLang="en-US" dirty="0">
                <a:latin typeface="Meiryo UI" pitchFamily="50" charset="-128"/>
                <a:ea typeface="Meiryo UI" pitchFamily="50" charset="-128"/>
                <a:cs typeface="Meiryo UI" pitchFamily="50" charset="-128"/>
              </a:rPr>
              <a:t>利</a:t>
            </a:r>
            <a:r>
              <a:rPr lang="ja-JP" altLang="en-US" dirty="0" smtClean="0">
                <a:latin typeface="Meiryo UI" pitchFamily="50" charset="-128"/>
                <a:ea typeface="Meiryo UI" pitchFamily="50" charset="-128"/>
                <a:cs typeface="Meiryo UI" pitchFamily="50" charset="-128"/>
              </a:rPr>
              <a:t>用で</a:t>
            </a:r>
            <a:r>
              <a:rPr lang="ja-JP" altLang="en-US" dirty="0">
                <a:latin typeface="Meiryo UI" pitchFamily="50" charset="-128"/>
                <a:ea typeface="Meiryo UI" pitchFamily="50" charset="-128"/>
                <a:cs typeface="Meiryo UI" pitchFamily="50" charset="-128"/>
              </a:rPr>
              <a:t>き</a:t>
            </a:r>
            <a:r>
              <a:rPr lang="ja-JP" altLang="en-US" dirty="0" smtClean="0">
                <a:latin typeface="Meiryo UI" pitchFamily="50" charset="-128"/>
                <a:ea typeface="Meiryo UI" pitchFamily="50" charset="-128"/>
                <a:cs typeface="Meiryo UI" pitchFamily="50" charset="-128"/>
              </a:rPr>
              <a:t>る物</a:t>
            </a:r>
            <a:endParaRPr lang="en-US" dirty="0">
              <a:latin typeface="Meiryo UI" pitchFamily="50" charset="-128"/>
              <a:ea typeface="Meiryo UI" pitchFamily="50" charset="-128"/>
              <a:cs typeface="Meiryo UI" pitchFamily="50" charset="-128"/>
            </a:endParaRPr>
          </a:p>
        </p:txBody>
      </p:sp>
      <p:pic>
        <p:nvPicPr>
          <p:cNvPr id="1026"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943600" y="304800"/>
            <a:ext cx="2209800" cy="1657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965371" y="1994807"/>
            <a:ext cx="2246819" cy="181519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8"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096000" y="5013325"/>
            <a:ext cx="2371725" cy="1844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9" name="Picture 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943600" y="3492842"/>
            <a:ext cx="2590006" cy="15640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51994500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ja-JP" altLang="en-US" sz="4800" dirty="0">
                <a:latin typeface="Meiryo UI" pitchFamily="50" charset="-128"/>
                <a:ea typeface="Meiryo UI" pitchFamily="50" charset="-128"/>
                <a:cs typeface="Meiryo UI" pitchFamily="50" charset="-128"/>
              </a:rPr>
              <a:t>性別の贈り物</a:t>
            </a:r>
            <a:endParaRPr lang="en-US" sz="4800" dirty="0">
              <a:latin typeface="Meiryo UI" pitchFamily="50" charset="-128"/>
              <a:ea typeface="Meiryo UI" pitchFamily="50" charset="-128"/>
              <a:cs typeface="Meiryo UI" pitchFamily="50" charset="-128"/>
            </a:endParaRPr>
          </a:p>
        </p:txBody>
      </p:sp>
      <p:sp>
        <p:nvSpPr>
          <p:cNvPr id="3" name="Content Placeholder 2"/>
          <p:cNvSpPr>
            <a:spLocks noGrp="1"/>
          </p:cNvSpPr>
          <p:nvPr>
            <p:ph idx="1"/>
          </p:nvPr>
        </p:nvSpPr>
        <p:spPr>
          <a:xfrm>
            <a:off x="1043493" y="2323652"/>
            <a:ext cx="3604708" cy="3508977"/>
          </a:xfrm>
        </p:spPr>
        <p:txBody>
          <a:bodyPr/>
          <a:lstStyle/>
          <a:p>
            <a:r>
              <a:rPr lang="ja-JP" altLang="en-US" dirty="0">
                <a:latin typeface="Meiryo UI" pitchFamily="50" charset="-128"/>
                <a:ea typeface="Meiryo UI" pitchFamily="50" charset="-128"/>
                <a:cs typeface="Meiryo UI" pitchFamily="50" charset="-128"/>
              </a:rPr>
              <a:t>男</a:t>
            </a:r>
            <a:r>
              <a:rPr lang="ja-JP" altLang="en-US" dirty="0" smtClean="0">
                <a:latin typeface="Meiryo UI" pitchFamily="50" charset="-128"/>
                <a:ea typeface="Meiryo UI" pitchFamily="50" charset="-128"/>
                <a:cs typeface="Meiryo UI" pitchFamily="50" charset="-128"/>
              </a:rPr>
              <a:t>性</a:t>
            </a:r>
            <a:endParaRPr lang="en-US" altLang="ja-JP" dirty="0" smtClean="0">
              <a:latin typeface="Meiryo UI" pitchFamily="50" charset="-128"/>
              <a:ea typeface="Meiryo UI" pitchFamily="50" charset="-128"/>
              <a:cs typeface="Meiryo UI" pitchFamily="50" charset="-128"/>
            </a:endParaRPr>
          </a:p>
          <a:p>
            <a:pPr lvl="1"/>
            <a:r>
              <a:rPr lang="ja-JP" altLang="en-US" sz="3200" dirty="0">
                <a:latin typeface="Meiryo UI" pitchFamily="50" charset="-128"/>
                <a:ea typeface="Meiryo UI" pitchFamily="50" charset="-128"/>
                <a:cs typeface="Meiryo UI" pitchFamily="50" charset="-128"/>
              </a:rPr>
              <a:t>ネクタ</a:t>
            </a:r>
            <a:r>
              <a:rPr lang="ja-JP" altLang="en-US" sz="3200" dirty="0" smtClean="0">
                <a:latin typeface="Meiryo UI" pitchFamily="50" charset="-128"/>
                <a:ea typeface="Meiryo UI" pitchFamily="50" charset="-128"/>
                <a:cs typeface="Meiryo UI" pitchFamily="50" charset="-128"/>
              </a:rPr>
              <a:t>イ</a:t>
            </a:r>
            <a:endParaRPr lang="en-US" altLang="ja-JP" sz="3200" dirty="0" smtClean="0">
              <a:latin typeface="Meiryo UI" pitchFamily="50" charset="-128"/>
              <a:ea typeface="Meiryo UI" pitchFamily="50" charset="-128"/>
              <a:cs typeface="Meiryo UI" pitchFamily="50" charset="-128"/>
            </a:endParaRPr>
          </a:p>
          <a:p>
            <a:pPr lvl="1"/>
            <a:r>
              <a:rPr lang="ja-JP" altLang="en-US" sz="3200" dirty="0">
                <a:latin typeface="Meiryo UI" pitchFamily="50" charset="-128"/>
                <a:ea typeface="Meiryo UI" pitchFamily="50" charset="-128"/>
                <a:cs typeface="Meiryo UI" pitchFamily="50" charset="-128"/>
              </a:rPr>
              <a:t>スー</a:t>
            </a:r>
            <a:r>
              <a:rPr lang="ja-JP" altLang="en-US" sz="3200" dirty="0" smtClean="0">
                <a:latin typeface="Meiryo UI" pitchFamily="50" charset="-128"/>
                <a:ea typeface="Meiryo UI" pitchFamily="50" charset="-128"/>
                <a:cs typeface="Meiryo UI" pitchFamily="50" charset="-128"/>
              </a:rPr>
              <a:t>ツ</a:t>
            </a:r>
            <a:endParaRPr lang="en-US" altLang="ja-JP" sz="3200" dirty="0" smtClean="0">
              <a:latin typeface="Meiryo UI" pitchFamily="50" charset="-128"/>
              <a:ea typeface="Meiryo UI" pitchFamily="50" charset="-128"/>
              <a:cs typeface="Meiryo UI" pitchFamily="50" charset="-128"/>
            </a:endParaRPr>
          </a:p>
          <a:p>
            <a:pPr lvl="1"/>
            <a:r>
              <a:rPr lang="ja-JP" altLang="en-US" sz="3200" dirty="0">
                <a:latin typeface="Meiryo UI" pitchFamily="50" charset="-128"/>
                <a:ea typeface="Meiryo UI" pitchFamily="50" charset="-128"/>
                <a:cs typeface="Meiryo UI" pitchFamily="50" charset="-128"/>
              </a:rPr>
              <a:t>ワイシャ</a:t>
            </a:r>
            <a:r>
              <a:rPr lang="ja-JP" altLang="en-US" sz="3200" dirty="0" smtClean="0">
                <a:latin typeface="Meiryo UI" pitchFamily="50" charset="-128"/>
                <a:ea typeface="Meiryo UI" pitchFamily="50" charset="-128"/>
                <a:cs typeface="Meiryo UI" pitchFamily="50" charset="-128"/>
              </a:rPr>
              <a:t>ツ</a:t>
            </a:r>
            <a:endParaRPr lang="en-US" altLang="ja-JP" sz="3200" dirty="0" smtClean="0">
              <a:latin typeface="Meiryo UI" pitchFamily="50" charset="-128"/>
              <a:ea typeface="Meiryo UI" pitchFamily="50" charset="-128"/>
              <a:cs typeface="Meiryo UI" pitchFamily="50" charset="-128"/>
            </a:endParaRPr>
          </a:p>
          <a:p>
            <a:pPr lvl="1"/>
            <a:r>
              <a:rPr lang="ja-JP" altLang="en-US" sz="3200" dirty="0">
                <a:latin typeface="Meiryo UI" pitchFamily="50" charset="-128"/>
                <a:ea typeface="Meiryo UI" pitchFamily="50" charset="-128"/>
                <a:cs typeface="Meiryo UI" pitchFamily="50" charset="-128"/>
              </a:rPr>
              <a:t>革</a:t>
            </a:r>
            <a:r>
              <a:rPr lang="ja-JP" altLang="en-US" sz="3200" dirty="0" smtClean="0">
                <a:latin typeface="Meiryo UI" pitchFamily="50" charset="-128"/>
                <a:ea typeface="Meiryo UI" pitchFamily="50" charset="-128"/>
                <a:cs typeface="Meiryo UI" pitchFamily="50" charset="-128"/>
              </a:rPr>
              <a:t>靴 </a:t>
            </a:r>
            <a:r>
              <a:rPr lang="en-US" altLang="ja-JP" sz="1600" dirty="0" smtClean="0">
                <a:latin typeface="Meiryo UI" pitchFamily="50" charset="-128"/>
                <a:ea typeface="Meiryo UI" pitchFamily="50" charset="-128"/>
                <a:cs typeface="Meiryo UI" pitchFamily="50" charset="-128"/>
              </a:rPr>
              <a:t>(Leather Shoes)</a:t>
            </a:r>
            <a:endParaRPr lang="en-US" sz="1600" dirty="0">
              <a:latin typeface="Meiryo UI" pitchFamily="50" charset="-128"/>
              <a:ea typeface="Meiryo UI" pitchFamily="50" charset="-128"/>
              <a:cs typeface="Meiryo UI" pitchFamily="50" charset="-128"/>
            </a:endParaRPr>
          </a:p>
        </p:txBody>
      </p:sp>
      <p:sp>
        <p:nvSpPr>
          <p:cNvPr id="4" name="Content Placeholder 2"/>
          <p:cNvSpPr txBox="1">
            <a:spLocks/>
          </p:cNvSpPr>
          <p:nvPr/>
        </p:nvSpPr>
        <p:spPr>
          <a:xfrm>
            <a:off x="4659086" y="2358423"/>
            <a:ext cx="3604708" cy="3508977"/>
          </a:xfrm>
          <a:prstGeom prst="rect">
            <a:avLst/>
          </a:prstGeom>
        </p:spPr>
        <p:txBody>
          <a:bodyPr vert="horz" lIns="91440" tIns="45720" rIns="91440" bIns="45720" rtlCol="0">
            <a:normAutofit/>
          </a:bodyPr>
          <a:lstStyle>
            <a:lvl1pPr marL="342900" indent="-274320" algn="l" defTabSz="914400" rtl="0" eaLnBrk="1" latinLnBrk="0" hangingPunct="1">
              <a:spcBef>
                <a:spcPct val="20000"/>
              </a:spcBef>
              <a:buClr>
                <a:schemeClr val="accent1"/>
              </a:buClr>
              <a:buSzPct val="76000"/>
              <a:buFont typeface="Wingdings 2" pitchFamily="18" charset="2"/>
              <a:buChar char=""/>
              <a:defRPr sz="2400" kern="1200">
                <a:solidFill>
                  <a:schemeClr val="tx2"/>
                </a:solidFill>
                <a:latin typeface="+mn-lt"/>
                <a:ea typeface="+mn-ea"/>
                <a:cs typeface="+mn-cs"/>
              </a:defRPr>
            </a:lvl1pPr>
            <a:lvl2pPr marL="640080" indent="-274320" algn="l" defTabSz="914400" rtl="0" eaLnBrk="1" latinLnBrk="0" hangingPunct="1">
              <a:spcBef>
                <a:spcPct val="20000"/>
              </a:spcBef>
              <a:buClr>
                <a:schemeClr val="accent1"/>
              </a:buClr>
              <a:buSzPct val="76000"/>
              <a:buFont typeface="Wingdings 2" pitchFamily="18" charset="2"/>
              <a:buChar char=""/>
              <a:defRPr sz="2200" kern="1200">
                <a:solidFill>
                  <a:schemeClr val="tx2"/>
                </a:solidFill>
                <a:latin typeface="+mn-lt"/>
                <a:ea typeface="+mn-ea"/>
                <a:cs typeface="+mn-cs"/>
              </a:defRPr>
            </a:lvl2pPr>
            <a:lvl3pPr marL="914400" indent="-228600" algn="l" defTabSz="914400" rtl="0" eaLnBrk="1" latinLnBrk="0" hangingPunct="1">
              <a:spcBef>
                <a:spcPct val="20000"/>
              </a:spcBef>
              <a:buClr>
                <a:schemeClr val="accent1"/>
              </a:buClr>
              <a:buSzPct val="76000"/>
              <a:buFont typeface="Wingdings 2" pitchFamily="18" charset="2"/>
              <a:buChar char=""/>
              <a:defRPr sz="2000" kern="1200">
                <a:solidFill>
                  <a:schemeClr val="tx2"/>
                </a:solidFill>
                <a:latin typeface="+mn-lt"/>
                <a:ea typeface="+mn-ea"/>
                <a:cs typeface="+mn-cs"/>
              </a:defRPr>
            </a:lvl3pPr>
            <a:lvl4pPr marL="1124712" indent="-228600" algn="l" defTabSz="914400" rtl="0" eaLnBrk="1" latinLnBrk="0" hangingPunct="1">
              <a:spcBef>
                <a:spcPct val="20000"/>
              </a:spcBef>
              <a:buClr>
                <a:schemeClr val="accent1"/>
              </a:buClr>
              <a:buSzPct val="76000"/>
              <a:buFont typeface="Wingdings 2" pitchFamily="18" charset="2"/>
              <a:buChar char=""/>
              <a:defRPr sz="1800" kern="1200">
                <a:solidFill>
                  <a:schemeClr val="tx2"/>
                </a:solidFill>
                <a:latin typeface="+mn-lt"/>
                <a:ea typeface="+mn-ea"/>
                <a:cs typeface="+mn-cs"/>
              </a:defRPr>
            </a:lvl4pPr>
            <a:lvl5pPr marL="1325880" indent="-228600" algn="l" defTabSz="914400" rtl="0" eaLnBrk="1" latinLnBrk="0" hangingPunct="1">
              <a:spcBef>
                <a:spcPct val="20000"/>
              </a:spcBef>
              <a:buClr>
                <a:schemeClr val="accent1"/>
              </a:buClr>
              <a:buSzPct val="76000"/>
              <a:buFont typeface="Wingdings 2" pitchFamily="18" charset="2"/>
              <a:buChar char=""/>
              <a:defRPr sz="1600" kern="1200" baseline="0">
                <a:solidFill>
                  <a:schemeClr val="tx2"/>
                </a:solidFill>
                <a:latin typeface="+mn-lt"/>
                <a:ea typeface="+mn-ea"/>
                <a:cs typeface="+mn-cs"/>
              </a:defRPr>
            </a:lvl5pPr>
            <a:lvl6pPr marL="1517904"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6pPr>
            <a:lvl7pPr marL="1719072"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7pPr>
            <a:lvl8pPr marL="1920240"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8pPr>
            <a:lvl9pPr marL="2121408"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9pPr>
          </a:lstStyle>
          <a:p>
            <a:r>
              <a:rPr lang="ja-JP" altLang="en-US" dirty="0">
                <a:latin typeface="Meiryo UI" pitchFamily="50" charset="-128"/>
                <a:ea typeface="Meiryo UI" pitchFamily="50" charset="-128"/>
                <a:cs typeface="Meiryo UI" pitchFamily="50" charset="-128"/>
              </a:rPr>
              <a:t>女</a:t>
            </a:r>
            <a:r>
              <a:rPr lang="ja-JP" altLang="en-US" dirty="0" smtClean="0">
                <a:latin typeface="Meiryo UI" pitchFamily="50" charset="-128"/>
                <a:ea typeface="Meiryo UI" pitchFamily="50" charset="-128"/>
                <a:cs typeface="Meiryo UI" pitchFamily="50" charset="-128"/>
              </a:rPr>
              <a:t>性</a:t>
            </a:r>
            <a:endParaRPr lang="en-US" altLang="ja-JP" dirty="0" smtClean="0">
              <a:latin typeface="Meiryo UI" pitchFamily="50" charset="-128"/>
              <a:ea typeface="Meiryo UI" pitchFamily="50" charset="-128"/>
              <a:cs typeface="Meiryo UI" pitchFamily="50" charset="-128"/>
            </a:endParaRPr>
          </a:p>
          <a:p>
            <a:pPr lvl="1"/>
            <a:r>
              <a:rPr lang="ja-JP" altLang="en-US" sz="3200" dirty="0">
                <a:latin typeface="Meiryo UI" pitchFamily="50" charset="-128"/>
                <a:ea typeface="Meiryo UI" pitchFamily="50" charset="-128"/>
                <a:cs typeface="Meiryo UI" pitchFamily="50" charset="-128"/>
              </a:rPr>
              <a:t>スー</a:t>
            </a:r>
            <a:r>
              <a:rPr lang="ja-JP" altLang="en-US" sz="3200" dirty="0" smtClean="0">
                <a:latin typeface="Meiryo UI" pitchFamily="50" charset="-128"/>
                <a:ea typeface="Meiryo UI" pitchFamily="50" charset="-128"/>
                <a:cs typeface="Meiryo UI" pitchFamily="50" charset="-128"/>
              </a:rPr>
              <a:t>ツ</a:t>
            </a:r>
            <a:endParaRPr lang="en-US" altLang="ja-JP" sz="3200" dirty="0" smtClean="0">
              <a:latin typeface="Meiryo UI" pitchFamily="50" charset="-128"/>
              <a:ea typeface="Meiryo UI" pitchFamily="50" charset="-128"/>
              <a:cs typeface="Meiryo UI" pitchFamily="50" charset="-128"/>
            </a:endParaRPr>
          </a:p>
          <a:p>
            <a:pPr lvl="1"/>
            <a:r>
              <a:rPr lang="ja-JP" altLang="en-US" sz="3200" dirty="0" smtClean="0">
                <a:latin typeface="Meiryo UI" pitchFamily="50" charset="-128"/>
                <a:ea typeface="Meiryo UI" pitchFamily="50" charset="-128"/>
                <a:cs typeface="Meiryo UI" pitchFamily="50" charset="-128"/>
              </a:rPr>
              <a:t>ス</a:t>
            </a:r>
            <a:r>
              <a:rPr lang="ja-JP" altLang="en-US" sz="3200" dirty="0">
                <a:latin typeface="Meiryo UI" pitchFamily="50" charset="-128"/>
                <a:ea typeface="Meiryo UI" pitchFamily="50" charset="-128"/>
                <a:cs typeface="Meiryo UI" pitchFamily="50" charset="-128"/>
              </a:rPr>
              <a:t>カー</a:t>
            </a:r>
            <a:r>
              <a:rPr lang="ja-JP" altLang="en-US" sz="3200" dirty="0" smtClean="0">
                <a:latin typeface="Meiryo UI" pitchFamily="50" charset="-128"/>
                <a:ea typeface="Meiryo UI" pitchFamily="50" charset="-128"/>
                <a:cs typeface="Meiryo UI" pitchFamily="50" charset="-128"/>
              </a:rPr>
              <a:t>フ</a:t>
            </a:r>
            <a:endParaRPr lang="en-US" altLang="ja-JP" sz="3200" dirty="0" smtClean="0">
              <a:latin typeface="Meiryo UI" pitchFamily="50" charset="-128"/>
              <a:ea typeface="Meiryo UI" pitchFamily="50" charset="-128"/>
              <a:cs typeface="Meiryo UI" pitchFamily="50" charset="-128"/>
            </a:endParaRPr>
          </a:p>
          <a:p>
            <a:pPr lvl="1"/>
            <a:r>
              <a:rPr lang="ja-JP" altLang="en-US" sz="3200" dirty="0" smtClean="0">
                <a:latin typeface="Meiryo UI" pitchFamily="50" charset="-128"/>
                <a:ea typeface="Meiryo UI" pitchFamily="50" charset="-128"/>
                <a:cs typeface="Meiryo UI" pitchFamily="50" charset="-128"/>
              </a:rPr>
              <a:t>ネ</a:t>
            </a:r>
            <a:r>
              <a:rPr lang="ja-JP" altLang="en-US" sz="3200" dirty="0">
                <a:latin typeface="Meiryo UI" pitchFamily="50" charset="-128"/>
                <a:ea typeface="Meiryo UI" pitchFamily="50" charset="-128"/>
                <a:cs typeface="Meiryo UI" pitchFamily="50" charset="-128"/>
              </a:rPr>
              <a:t>ックレ</a:t>
            </a:r>
            <a:r>
              <a:rPr lang="ja-JP" altLang="en-US" sz="3200" dirty="0" smtClean="0">
                <a:latin typeface="Meiryo UI" pitchFamily="50" charset="-128"/>
                <a:ea typeface="Meiryo UI" pitchFamily="50" charset="-128"/>
                <a:cs typeface="Meiryo UI" pitchFamily="50" charset="-128"/>
              </a:rPr>
              <a:t>ス</a:t>
            </a:r>
            <a:endParaRPr lang="en-US" altLang="ja-JP" sz="3200" dirty="0" smtClean="0">
              <a:latin typeface="Meiryo UI" pitchFamily="50" charset="-128"/>
              <a:ea typeface="Meiryo UI" pitchFamily="50" charset="-128"/>
              <a:cs typeface="Meiryo UI" pitchFamily="50" charset="-128"/>
            </a:endParaRPr>
          </a:p>
          <a:p>
            <a:pPr lvl="1"/>
            <a:r>
              <a:rPr lang="ja-JP" altLang="en-US" sz="3200" dirty="0" smtClean="0">
                <a:latin typeface="Meiryo UI" pitchFamily="50" charset="-128"/>
                <a:ea typeface="Meiryo UI" pitchFamily="50" charset="-128"/>
                <a:cs typeface="Meiryo UI" pitchFamily="50" charset="-128"/>
              </a:rPr>
              <a:t>ピ</a:t>
            </a:r>
            <a:r>
              <a:rPr lang="ja-JP" altLang="en-US" sz="3200" dirty="0">
                <a:latin typeface="Meiryo UI" pitchFamily="50" charset="-128"/>
                <a:ea typeface="Meiryo UI" pitchFamily="50" charset="-128"/>
                <a:cs typeface="Meiryo UI" pitchFamily="50" charset="-128"/>
              </a:rPr>
              <a:t>ア</a:t>
            </a:r>
            <a:r>
              <a:rPr lang="ja-JP" altLang="en-US" sz="3200" dirty="0" smtClean="0">
                <a:latin typeface="Meiryo UI" pitchFamily="50" charset="-128"/>
                <a:ea typeface="Meiryo UI" pitchFamily="50" charset="-128"/>
                <a:cs typeface="Meiryo UI" pitchFamily="50" charset="-128"/>
              </a:rPr>
              <a:t>ス </a:t>
            </a:r>
            <a:r>
              <a:rPr lang="en-US" altLang="ja-JP" dirty="0" smtClean="0">
                <a:latin typeface="Meiryo UI" pitchFamily="50" charset="-128"/>
                <a:ea typeface="Meiryo UI" pitchFamily="50" charset="-128"/>
                <a:cs typeface="Meiryo UI" pitchFamily="50" charset="-128"/>
              </a:rPr>
              <a:t>(Earrings)</a:t>
            </a:r>
          </a:p>
          <a:p>
            <a:pPr lvl="1"/>
            <a:r>
              <a:rPr lang="ja-JP" altLang="en-US" sz="3200" dirty="0">
                <a:latin typeface="Meiryo UI" pitchFamily="50" charset="-128"/>
                <a:ea typeface="Meiryo UI" pitchFamily="50" charset="-128"/>
                <a:cs typeface="Meiryo UI" pitchFamily="50" charset="-128"/>
              </a:rPr>
              <a:t>化粧</a:t>
            </a:r>
            <a:r>
              <a:rPr lang="ja-JP" altLang="en-US" sz="3200" dirty="0" smtClean="0">
                <a:latin typeface="Meiryo UI" pitchFamily="50" charset="-128"/>
                <a:ea typeface="Meiryo UI" pitchFamily="50" charset="-128"/>
                <a:cs typeface="Meiryo UI" pitchFamily="50" charset="-128"/>
              </a:rPr>
              <a:t>品 </a:t>
            </a:r>
            <a:r>
              <a:rPr lang="en-US" altLang="ja-JP" sz="2400" dirty="0" smtClean="0">
                <a:latin typeface="Meiryo UI" pitchFamily="50" charset="-128"/>
                <a:ea typeface="Meiryo UI" pitchFamily="50" charset="-128"/>
                <a:cs typeface="Meiryo UI" pitchFamily="50" charset="-128"/>
              </a:rPr>
              <a:t>(Makeup)</a:t>
            </a:r>
            <a:endParaRPr lang="en-US" sz="2400" dirty="0">
              <a:latin typeface="Meiryo UI" pitchFamily="50" charset="-128"/>
              <a:ea typeface="Meiryo UI" pitchFamily="50" charset="-128"/>
              <a:cs typeface="Meiryo UI" pitchFamily="50" charset="-128"/>
            </a:endParaRPr>
          </a:p>
        </p:txBody>
      </p:sp>
    </p:spTree>
    <p:extLst>
      <p:ext uri="{BB962C8B-B14F-4D97-AF65-F5344CB8AC3E}">
        <p14:creationId xmlns:p14="http://schemas.microsoft.com/office/powerpoint/2010/main" val="79416419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ja-JP" altLang="en-US" sz="4800" dirty="0">
                <a:latin typeface="Meiryo UI" pitchFamily="50" charset="-128"/>
                <a:ea typeface="Meiryo UI" pitchFamily="50" charset="-128"/>
                <a:cs typeface="Meiryo UI" pitchFamily="50" charset="-128"/>
              </a:rPr>
              <a:t>一番人</a:t>
            </a:r>
            <a:r>
              <a:rPr lang="ja-JP" altLang="en-US" sz="4800" dirty="0" smtClean="0">
                <a:latin typeface="Meiryo UI" pitchFamily="50" charset="-128"/>
                <a:ea typeface="Meiryo UI" pitchFamily="50" charset="-128"/>
                <a:cs typeface="Meiryo UI" pitchFamily="50" charset="-128"/>
              </a:rPr>
              <a:t>気な物は</a:t>
            </a:r>
            <a:r>
              <a:rPr lang="ja-JP" altLang="en-US" sz="4800" dirty="0">
                <a:latin typeface="Meiryo UI" pitchFamily="50" charset="-128"/>
                <a:ea typeface="Meiryo UI" pitchFamily="50" charset="-128"/>
                <a:cs typeface="Meiryo UI" pitchFamily="50" charset="-128"/>
              </a:rPr>
              <a:t>？</a:t>
            </a:r>
            <a:endParaRPr lang="en-US" sz="4800" dirty="0">
              <a:latin typeface="Meiryo UI" pitchFamily="50" charset="-128"/>
              <a:ea typeface="Meiryo UI" pitchFamily="50" charset="-128"/>
              <a:cs typeface="Meiryo UI" pitchFamily="50" charset="-128"/>
            </a:endParaRPr>
          </a:p>
        </p:txBody>
      </p:sp>
      <p:sp>
        <p:nvSpPr>
          <p:cNvPr id="3" name="Content Placeholder 2"/>
          <p:cNvSpPr>
            <a:spLocks noGrp="1"/>
          </p:cNvSpPr>
          <p:nvPr>
            <p:ph idx="1"/>
          </p:nvPr>
        </p:nvSpPr>
        <p:spPr/>
        <p:txBody>
          <a:bodyPr>
            <a:normAutofit/>
          </a:bodyPr>
          <a:lstStyle/>
          <a:p>
            <a:pPr marL="68580" indent="0" algn="ctr">
              <a:buNone/>
            </a:pPr>
            <a:r>
              <a:rPr lang="ja-JP" altLang="en-US" sz="4400" dirty="0">
                <a:latin typeface="Meiryo UI" pitchFamily="50" charset="-128"/>
                <a:ea typeface="Meiryo UI" pitchFamily="50" charset="-128"/>
                <a:cs typeface="Meiryo UI" pitchFamily="50" charset="-128"/>
              </a:rPr>
              <a:t>化粧品</a:t>
            </a:r>
            <a:endParaRPr lang="en-US" sz="4400" dirty="0">
              <a:latin typeface="Meiryo UI" pitchFamily="50" charset="-128"/>
              <a:ea typeface="Meiryo UI" pitchFamily="50" charset="-128"/>
              <a:cs typeface="Meiryo UI" pitchFamily="50" charset="-128"/>
            </a:endParaRPr>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76400" y="3089730"/>
            <a:ext cx="2228850" cy="33963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1"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105400" y="3089730"/>
            <a:ext cx="2466975" cy="33676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ight Arrow 4"/>
          <p:cNvSpPr/>
          <p:nvPr/>
        </p:nvSpPr>
        <p:spPr>
          <a:xfrm>
            <a:off x="3964200" y="4506838"/>
            <a:ext cx="1143000" cy="5334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96592356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ja-JP" altLang="en-US" sz="4800" dirty="0">
                <a:latin typeface="Meiryo UI" pitchFamily="50" charset="-128"/>
                <a:ea typeface="Meiryo UI" pitchFamily="50" charset="-128"/>
                <a:cs typeface="Meiryo UI" pitchFamily="50" charset="-128"/>
              </a:rPr>
              <a:t>結語</a:t>
            </a:r>
            <a:endParaRPr lang="en-US" sz="4800" dirty="0">
              <a:latin typeface="Meiryo UI" pitchFamily="50" charset="-128"/>
              <a:ea typeface="Meiryo UI" pitchFamily="50" charset="-128"/>
              <a:cs typeface="Meiryo UI" pitchFamily="50" charset="-128"/>
            </a:endParaRPr>
          </a:p>
        </p:txBody>
      </p:sp>
      <p:sp>
        <p:nvSpPr>
          <p:cNvPr id="3" name="Content Placeholder 2"/>
          <p:cNvSpPr>
            <a:spLocks noGrp="1"/>
          </p:cNvSpPr>
          <p:nvPr>
            <p:ph idx="1"/>
          </p:nvPr>
        </p:nvSpPr>
        <p:spPr/>
        <p:txBody>
          <a:bodyPr>
            <a:normAutofit/>
          </a:bodyPr>
          <a:lstStyle/>
          <a:p>
            <a:r>
              <a:rPr lang="ja-JP" altLang="en-US" sz="3600" dirty="0">
                <a:latin typeface="Meiryo UI" pitchFamily="50" charset="-128"/>
                <a:ea typeface="Meiryo UI" pitchFamily="50" charset="-128"/>
                <a:cs typeface="Meiryo UI" pitchFamily="50" charset="-128"/>
              </a:rPr>
              <a:t>たくさんの種</a:t>
            </a:r>
            <a:r>
              <a:rPr lang="ja-JP" altLang="en-US" sz="3600" dirty="0" smtClean="0">
                <a:latin typeface="Meiryo UI" pitchFamily="50" charset="-128"/>
                <a:ea typeface="Meiryo UI" pitchFamily="50" charset="-128"/>
                <a:cs typeface="Meiryo UI" pitchFamily="50" charset="-128"/>
              </a:rPr>
              <a:t>類</a:t>
            </a:r>
            <a:endParaRPr lang="en-US" altLang="ja-JP" sz="3600" dirty="0" smtClean="0">
              <a:latin typeface="Meiryo UI" pitchFamily="50" charset="-128"/>
              <a:ea typeface="Meiryo UI" pitchFamily="50" charset="-128"/>
              <a:cs typeface="Meiryo UI" pitchFamily="50" charset="-128"/>
            </a:endParaRPr>
          </a:p>
          <a:p>
            <a:r>
              <a:rPr lang="ja-JP" altLang="en-US" sz="3600" dirty="0">
                <a:latin typeface="Meiryo UI" pitchFamily="50" charset="-128"/>
                <a:ea typeface="Meiryo UI" pitchFamily="50" charset="-128"/>
                <a:cs typeface="Meiryo UI" pitchFamily="50" charset="-128"/>
              </a:rPr>
              <a:t>仕事に役立</a:t>
            </a:r>
            <a:r>
              <a:rPr lang="ja-JP" altLang="en-US" sz="3600" dirty="0" smtClean="0">
                <a:latin typeface="Meiryo UI" pitchFamily="50" charset="-128"/>
                <a:ea typeface="Meiryo UI" pitchFamily="50" charset="-128"/>
                <a:cs typeface="Meiryo UI" pitchFamily="50" charset="-128"/>
              </a:rPr>
              <a:t>つ</a:t>
            </a:r>
            <a:r>
              <a:rPr lang="ja-JP" altLang="en-US" sz="3600" dirty="0">
                <a:latin typeface="Meiryo UI" pitchFamily="50" charset="-128"/>
                <a:ea typeface="Meiryo UI" pitchFamily="50" charset="-128"/>
                <a:cs typeface="Meiryo UI" pitchFamily="50" charset="-128"/>
              </a:rPr>
              <a:t>だろう</a:t>
            </a:r>
            <a:r>
              <a:rPr lang="ja-JP" altLang="en-US" sz="3600" dirty="0" smtClean="0">
                <a:latin typeface="Meiryo UI" pitchFamily="50" charset="-128"/>
                <a:ea typeface="Meiryo UI" pitchFamily="50" charset="-128"/>
                <a:cs typeface="Meiryo UI" pitchFamily="50" charset="-128"/>
              </a:rPr>
              <a:t>な</a:t>
            </a:r>
            <a:r>
              <a:rPr lang="ja-JP" altLang="en-US" sz="3600" dirty="0">
                <a:latin typeface="Meiryo UI" pitchFamily="50" charset="-128"/>
                <a:ea typeface="Meiryo UI" pitchFamily="50" charset="-128"/>
                <a:cs typeface="Meiryo UI" pitchFamily="50" charset="-128"/>
              </a:rPr>
              <a:t>プレゼン</a:t>
            </a:r>
            <a:r>
              <a:rPr lang="ja-JP" altLang="en-US" sz="3600" dirty="0" smtClean="0">
                <a:latin typeface="Meiryo UI" pitchFamily="50" charset="-128"/>
                <a:ea typeface="Meiryo UI" pitchFamily="50" charset="-128"/>
                <a:cs typeface="Meiryo UI" pitchFamily="50" charset="-128"/>
              </a:rPr>
              <a:t>ト</a:t>
            </a:r>
            <a:endParaRPr lang="en-US" altLang="ja-JP" sz="3600" dirty="0" smtClean="0">
              <a:latin typeface="Meiryo UI" pitchFamily="50" charset="-128"/>
              <a:ea typeface="Meiryo UI" pitchFamily="50" charset="-128"/>
              <a:cs typeface="Meiryo UI" pitchFamily="50" charset="-128"/>
            </a:endParaRPr>
          </a:p>
          <a:p>
            <a:pPr lvl="1"/>
            <a:r>
              <a:rPr lang="ja-JP" altLang="en-US" sz="3600" dirty="0">
                <a:latin typeface="Meiryo UI" pitchFamily="50" charset="-128"/>
                <a:ea typeface="Meiryo UI" pitchFamily="50" charset="-128"/>
                <a:cs typeface="Meiryo UI" pitchFamily="50" charset="-128"/>
              </a:rPr>
              <a:t>個人的好み</a:t>
            </a:r>
            <a:endParaRPr lang="en-US" sz="3600" dirty="0">
              <a:latin typeface="Meiryo UI" pitchFamily="50" charset="-128"/>
              <a:ea typeface="Meiryo UI" pitchFamily="50" charset="-128"/>
              <a:cs typeface="Meiryo UI" pitchFamily="50" charset="-128"/>
            </a:endParaRPr>
          </a:p>
        </p:txBody>
      </p:sp>
    </p:spTree>
    <p:extLst>
      <p:ext uri="{BB962C8B-B14F-4D97-AF65-F5344CB8AC3E}">
        <p14:creationId xmlns:p14="http://schemas.microsoft.com/office/powerpoint/2010/main" val="177700127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ja-JP" altLang="en-US" sz="4800" dirty="0">
                <a:latin typeface="Meiryo UI" pitchFamily="50" charset="-128"/>
                <a:ea typeface="Meiryo UI" pitchFamily="50" charset="-128"/>
                <a:cs typeface="Meiryo UI" pitchFamily="50" charset="-128"/>
              </a:rPr>
              <a:t>参考文献</a:t>
            </a:r>
            <a:endParaRPr lang="en-US" sz="4800" dirty="0"/>
          </a:p>
        </p:txBody>
      </p:sp>
      <p:sp>
        <p:nvSpPr>
          <p:cNvPr id="3" name="Content Placeholder 2"/>
          <p:cNvSpPr>
            <a:spLocks noGrp="1"/>
          </p:cNvSpPr>
          <p:nvPr>
            <p:ph idx="1"/>
          </p:nvPr>
        </p:nvSpPr>
        <p:spPr/>
        <p:txBody>
          <a:bodyPr/>
          <a:lstStyle/>
          <a:p>
            <a:r>
              <a:rPr lang="en-US" dirty="0" smtClean="0">
                <a:hlinkClick r:id="rId3"/>
              </a:rPr>
              <a:t>http://onara931world.at.webry.info</a:t>
            </a:r>
            <a:endParaRPr lang="en-US" dirty="0" smtClean="0"/>
          </a:p>
          <a:p>
            <a:r>
              <a:rPr lang="en-US" dirty="0" smtClean="0">
                <a:hlinkClick r:id="rId4"/>
              </a:rPr>
              <a:t>http</a:t>
            </a:r>
            <a:r>
              <a:rPr lang="en-US" dirty="0">
                <a:hlinkClick r:id="rId4"/>
              </a:rPr>
              <a:t>://www.g-mark.org</a:t>
            </a:r>
            <a:r>
              <a:rPr lang="en-US" dirty="0" smtClean="0">
                <a:hlinkClick r:id="rId4"/>
              </a:rPr>
              <a:t>/</a:t>
            </a:r>
            <a:endParaRPr lang="en-US" dirty="0" smtClean="0"/>
          </a:p>
          <a:p>
            <a:r>
              <a:rPr lang="en-US" dirty="0" smtClean="0">
                <a:hlinkClick r:id="rId5"/>
              </a:rPr>
              <a:t>http://bluek.co.jp</a:t>
            </a:r>
            <a:endParaRPr lang="en-US" dirty="0" smtClean="0"/>
          </a:p>
          <a:p>
            <a:r>
              <a:rPr lang="en-US" dirty="0" smtClean="0">
                <a:hlinkClick r:id="rId6"/>
              </a:rPr>
              <a:t>http://satindollweb.com</a:t>
            </a:r>
            <a:endParaRPr lang="en-US" dirty="0" smtClean="0"/>
          </a:p>
          <a:p>
            <a:r>
              <a:rPr lang="en-US" dirty="0" smtClean="0">
                <a:hlinkClick r:id="rId7"/>
              </a:rPr>
              <a:t>http://citizen.co.jp</a:t>
            </a:r>
            <a:endParaRPr lang="en-US" dirty="0" smtClean="0"/>
          </a:p>
          <a:p>
            <a:r>
              <a:rPr lang="en-US" dirty="0">
                <a:hlinkClick r:id="rId8"/>
              </a:rPr>
              <a:t>http://</a:t>
            </a:r>
            <a:r>
              <a:rPr lang="en-US" dirty="0" smtClean="0">
                <a:hlinkClick r:id="rId8"/>
              </a:rPr>
              <a:t>maruta.be/findingemployment2</a:t>
            </a:r>
            <a:endParaRPr lang="en-US" dirty="0" smtClean="0"/>
          </a:p>
          <a:p>
            <a:endParaRPr lang="en-US" dirty="0"/>
          </a:p>
        </p:txBody>
      </p:sp>
    </p:spTree>
    <p:extLst>
      <p:ext uri="{BB962C8B-B14F-4D97-AF65-F5344CB8AC3E}">
        <p14:creationId xmlns:p14="http://schemas.microsoft.com/office/powerpoint/2010/main" val="1572991600"/>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ustin">
  <a:themeElements>
    <a:clrScheme name="Austin">
      <a:dk1>
        <a:sysClr val="windowText" lastClr="000000"/>
      </a:dk1>
      <a:lt1>
        <a:sysClr val="window" lastClr="FFFFFF"/>
      </a:lt1>
      <a:dk2>
        <a:srgbClr val="3E3D2D"/>
      </a:dk2>
      <a:lt2>
        <a:srgbClr val="CAF278"/>
      </a:lt2>
      <a:accent1>
        <a:srgbClr val="94C600"/>
      </a:accent1>
      <a:accent2>
        <a:srgbClr val="71685A"/>
      </a:accent2>
      <a:accent3>
        <a:srgbClr val="FF6700"/>
      </a:accent3>
      <a:accent4>
        <a:srgbClr val="909465"/>
      </a:accent4>
      <a:accent5>
        <a:srgbClr val="956B43"/>
      </a:accent5>
      <a:accent6>
        <a:srgbClr val="FEA022"/>
      </a:accent6>
      <a:hlink>
        <a:srgbClr val="E68200"/>
      </a:hlink>
      <a:folHlink>
        <a:srgbClr val="FFA94A"/>
      </a:folHlink>
    </a:clrScheme>
    <a:fontScheme name="Austin">
      <a:maj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Austin">
      <a:fillStyleLst>
        <a:solidFill>
          <a:schemeClr val="phClr"/>
        </a:solidFill>
        <a:gradFill rotWithShape="1">
          <a:gsLst>
            <a:gs pos="0">
              <a:schemeClr val="phClr">
                <a:tint val="20000"/>
                <a:satMod val="180000"/>
                <a:lumMod val="98000"/>
              </a:schemeClr>
            </a:gs>
            <a:gs pos="40000">
              <a:schemeClr val="phClr">
                <a:tint val="30000"/>
                <a:satMod val="260000"/>
                <a:lumMod val="84000"/>
              </a:schemeClr>
            </a:gs>
            <a:gs pos="100000">
              <a:schemeClr val="phClr">
                <a:tint val="100000"/>
                <a:satMod val="110000"/>
                <a:lumMod val="100000"/>
              </a:schemeClr>
            </a:gs>
          </a:gsLst>
          <a:lin ang="5040000" scaled="1"/>
        </a:gradFill>
        <a:gradFill rotWithShape="1">
          <a:gsLst>
            <a:gs pos="0">
              <a:schemeClr val="phClr"/>
            </a:gs>
            <a:gs pos="100000">
              <a:schemeClr val="phClr">
                <a:shade val="75000"/>
                <a:satMod val="120000"/>
                <a:lumMod val="90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scene3d>
            <a:camera prst="orthographicFront">
              <a:rot lat="0" lon="0" rev="0"/>
            </a:camera>
            <a:lightRig rig="threePt" dir="tl">
              <a:rot lat="0" lon="0" rev="20400000"/>
            </a:lightRig>
          </a:scene3d>
          <a:sp3d>
            <a:bevelT w="50800" h="12700" prst="softRound"/>
          </a:sp3d>
        </a:effectStyle>
        <a:effectStyle>
          <a:effectLst>
            <a:outerShdw blurRad="44450" dist="50800" dir="5400000" sx="96000" rotWithShape="0">
              <a:srgbClr val="000000">
                <a:alpha val="34000"/>
              </a:srgbClr>
            </a:outerShdw>
          </a:effectLst>
          <a:scene3d>
            <a:camera prst="orthographicFront">
              <a:rot lat="0" lon="0" rev="0"/>
            </a:camera>
            <a:lightRig rig="threePt" dir="tl">
              <a:rot lat="0" lon="0" rev="20400000"/>
            </a:lightRig>
          </a:scene3d>
          <a:sp3d contourW="15875" prstMaterial="metal">
            <a:bevelT w="101600" h="25400" prst="softRound"/>
            <a:contourClr>
              <a:schemeClr val="phClr">
                <a:shade val="30000"/>
              </a:schemeClr>
            </a:contourClr>
          </a:sp3d>
        </a:effectStyle>
      </a:effectStyleLst>
      <a:bgFillStyleLst>
        <a:solidFill>
          <a:schemeClr val="phClr"/>
        </a:solidFill>
        <a:gradFill rotWithShape="1">
          <a:gsLst>
            <a:gs pos="0">
              <a:schemeClr val="phClr">
                <a:shade val="94000"/>
                <a:satMod val="114000"/>
                <a:lumMod val="96000"/>
              </a:schemeClr>
            </a:gs>
            <a:gs pos="62000">
              <a:schemeClr val="phClr">
                <a:tint val="92000"/>
                <a:shade val="66000"/>
                <a:satMod val="110000"/>
                <a:lumMod val="80000"/>
              </a:schemeClr>
            </a:gs>
            <a:gs pos="100000">
              <a:schemeClr val="phClr">
                <a:tint val="89000"/>
                <a:shade val="62000"/>
                <a:satMod val="110000"/>
                <a:lumMod val="72000"/>
              </a:schemeClr>
            </a:gs>
          </a:gsLst>
          <a:lin ang="5400000" scaled="0"/>
        </a:gradFill>
        <a:blipFill rotWithShape="1">
          <a:blip xmlns:r="http://schemas.openxmlformats.org/officeDocument/2006/relationships" r:embed="rId1">
            <a:duotone>
              <a:schemeClr val="phClr">
                <a:tint val="80000"/>
                <a:shade val="58000"/>
              </a:schemeClr>
              <a:schemeClr val="phClr">
                <a:tint val="73000"/>
                <a:shade val="68000"/>
                <a:satMod val="15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Austin</Template>
  <TotalTime>1016</TotalTime>
  <Words>716</Words>
  <Application>Microsoft Office PowerPoint</Application>
  <PresentationFormat>On-screen Show (4:3)</PresentationFormat>
  <Paragraphs>48</Paragraphs>
  <Slides>6</Slides>
  <Notes>6</Notes>
  <HiddenSlides>0</HiddenSlides>
  <MMClips>0</MMClips>
  <ScaleCrop>false</ScaleCrop>
  <HeadingPairs>
    <vt:vector size="4" baseType="variant">
      <vt:variant>
        <vt:lpstr>Theme</vt:lpstr>
      </vt:variant>
      <vt:variant>
        <vt:i4>1</vt:i4>
      </vt:variant>
      <vt:variant>
        <vt:lpstr>Slide Titles</vt:lpstr>
      </vt:variant>
      <vt:variant>
        <vt:i4>6</vt:i4>
      </vt:variant>
    </vt:vector>
  </HeadingPairs>
  <TitlesOfParts>
    <vt:vector size="7" baseType="lpstr">
      <vt:lpstr>Austin</vt:lpstr>
      <vt:lpstr>就職祝いの贈物</vt:lpstr>
      <vt:lpstr>就職祝の定番</vt:lpstr>
      <vt:lpstr>性別の贈り物</vt:lpstr>
      <vt:lpstr>一番人気な物は？</vt:lpstr>
      <vt:lpstr>結語</vt:lpstr>
      <vt:lpstr>参考文献</vt:lpstr>
    </vt:vector>
  </TitlesOfParts>
  <Company>TAMUCLLA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就職祝いの贈物</dc:title>
  <dc:creator>Huynh, Long Thien</dc:creator>
  <cp:lastModifiedBy>EnlightenedCurtains</cp:lastModifiedBy>
  <cp:revision>13</cp:revision>
  <dcterms:created xsi:type="dcterms:W3CDTF">2011-10-19T19:15:15Z</dcterms:created>
  <dcterms:modified xsi:type="dcterms:W3CDTF">2011-10-26T02:33:17Z</dcterms:modified>
</cp:coreProperties>
</file>